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30A-BA00-483A-933D-EDC8814A8A22}" type="datetimeFigureOut">
              <a:rPr lang="de-DE" smtClean="0"/>
              <a:t>30.08.2015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BAD-56B9-421C-AD56-87FA5DC0EE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22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30A-BA00-483A-933D-EDC8814A8A22}" type="datetimeFigureOut">
              <a:rPr lang="de-DE" smtClean="0"/>
              <a:t>30.08.2015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BAD-56B9-421C-AD56-87FA5DC0EE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73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30A-BA00-483A-933D-EDC8814A8A22}" type="datetimeFigureOut">
              <a:rPr lang="de-DE" smtClean="0"/>
              <a:t>30.08.2015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BAD-56B9-421C-AD56-87FA5DC0EE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02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30A-BA00-483A-933D-EDC8814A8A22}" type="datetimeFigureOut">
              <a:rPr lang="de-DE" smtClean="0"/>
              <a:t>30.08.2015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BAD-56B9-421C-AD56-87FA5DC0EE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3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30A-BA00-483A-933D-EDC8814A8A22}" type="datetimeFigureOut">
              <a:rPr lang="de-DE" smtClean="0"/>
              <a:t>30.08.2015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BAD-56B9-421C-AD56-87FA5DC0EE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1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30A-BA00-483A-933D-EDC8814A8A22}" type="datetimeFigureOut">
              <a:rPr lang="de-DE" smtClean="0"/>
              <a:t>30.08.2015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BAD-56B9-421C-AD56-87FA5DC0EE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3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30A-BA00-483A-933D-EDC8814A8A22}" type="datetimeFigureOut">
              <a:rPr lang="de-DE" smtClean="0"/>
              <a:t>30.08.2015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BAD-56B9-421C-AD56-87FA5DC0EE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36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30A-BA00-483A-933D-EDC8814A8A22}" type="datetimeFigureOut">
              <a:rPr lang="de-DE" smtClean="0"/>
              <a:t>30.08.2015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BAD-56B9-421C-AD56-87FA5DC0EE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27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30A-BA00-483A-933D-EDC8814A8A22}" type="datetimeFigureOut">
              <a:rPr lang="de-DE" smtClean="0"/>
              <a:t>30.08.2015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BAD-56B9-421C-AD56-87FA5DC0EE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71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30A-BA00-483A-933D-EDC8814A8A22}" type="datetimeFigureOut">
              <a:rPr lang="de-DE" smtClean="0"/>
              <a:t>30.08.2015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BAD-56B9-421C-AD56-87FA5DC0EE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61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030A-BA00-483A-933D-EDC8814A8A22}" type="datetimeFigureOut">
              <a:rPr lang="de-DE" smtClean="0"/>
              <a:t>30.08.2015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BAD-56B9-421C-AD56-87FA5DC0EE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9030A-BA00-483A-933D-EDC8814A8A22}" type="datetimeFigureOut">
              <a:rPr lang="de-DE" smtClean="0"/>
              <a:t>30.08.2015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BBAD-56B9-421C-AD56-87FA5DC0EE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5466" y="1727199"/>
            <a:ext cx="1684867" cy="104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WooCommerce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911600" y="1727199"/>
            <a:ext cx="1684867" cy="104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SEPA Payment Gateway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6417734" y="1727199"/>
            <a:ext cx="1684867" cy="104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Your bank</a:t>
            </a:r>
            <a:endParaRPr lang="de-DE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090333" y="2252133"/>
            <a:ext cx="8212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5596467" y="2252133"/>
            <a:ext cx="8212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5289" y="1882801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Order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707178" y="188280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3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Joern</dc:creator>
  <cp:lastModifiedBy>Joern</cp:lastModifiedBy>
  <cp:revision>3</cp:revision>
  <dcterms:created xsi:type="dcterms:W3CDTF">2015-08-30T18:52:06Z</dcterms:created>
  <dcterms:modified xsi:type="dcterms:W3CDTF">2015-08-30T18:54:18Z</dcterms:modified>
</cp:coreProperties>
</file>