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ocuments\d3test\exportVersuch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ocuments\d3test\exportVersuch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Tabelle1!$C$2:$C$301</c:f>
              <c:numCache>
                <c:formatCode>General</c:formatCode>
                <c:ptCount val="300"/>
                <c:pt idx="0">
                  <c:v>111.37</c:v>
                </c:pt>
                <c:pt idx="1">
                  <c:v>111.105</c:v>
                </c:pt>
                <c:pt idx="2">
                  <c:v>111.45</c:v>
                </c:pt>
                <c:pt idx="3">
                  <c:v>112.83</c:v>
                </c:pt>
                <c:pt idx="4">
                  <c:v>111.59</c:v>
                </c:pt>
                <c:pt idx="5">
                  <c:v>112.61</c:v>
                </c:pt>
                <c:pt idx="6">
                  <c:v>112.715</c:v>
                </c:pt>
                <c:pt idx="7">
                  <c:v>113.28</c:v>
                </c:pt>
                <c:pt idx="8">
                  <c:v>113.64</c:v>
                </c:pt>
                <c:pt idx="9">
                  <c:v>112.86</c:v>
                </c:pt>
                <c:pt idx="10">
                  <c:v>113.6</c:v>
                </c:pt>
                <c:pt idx="11">
                  <c:v>113.535</c:v>
                </c:pt>
                <c:pt idx="12">
                  <c:v>113.71</c:v>
                </c:pt>
                <c:pt idx="13">
                  <c:v>113.05500000000001</c:v>
                </c:pt>
                <c:pt idx="14">
                  <c:v>112.12</c:v>
                </c:pt>
                <c:pt idx="15">
                  <c:v>111.47</c:v>
                </c:pt>
                <c:pt idx="16">
                  <c:v>111.86</c:v>
                </c:pt>
                <c:pt idx="17">
                  <c:v>111.24</c:v>
                </c:pt>
                <c:pt idx="18">
                  <c:v>110.935</c:v>
                </c:pt>
                <c:pt idx="19">
                  <c:v>110.61</c:v>
                </c:pt>
                <c:pt idx="20">
                  <c:v>111.04</c:v>
                </c:pt>
                <c:pt idx="21">
                  <c:v>111.7</c:v>
                </c:pt>
                <c:pt idx="22">
                  <c:v>109.28</c:v>
                </c:pt>
                <c:pt idx="23">
                  <c:v>109.245</c:v>
                </c:pt>
                <c:pt idx="24">
                  <c:v>109.25</c:v>
                </c:pt>
                <c:pt idx="25">
                  <c:v>109.175</c:v>
                </c:pt>
                <c:pt idx="26">
                  <c:v>109.24</c:v>
                </c:pt>
                <c:pt idx="27">
                  <c:v>109.04</c:v>
                </c:pt>
                <c:pt idx="28">
                  <c:v>109.825</c:v>
                </c:pt>
                <c:pt idx="29">
                  <c:v>110.625</c:v>
                </c:pt>
                <c:pt idx="30">
                  <c:v>111.12</c:v>
                </c:pt>
                <c:pt idx="31">
                  <c:v>110.22</c:v>
                </c:pt>
                <c:pt idx="32">
                  <c:v>112.18</c:v>
                </c:pt>
                <c:pt idx="33">
                  <c:v>112.125</c:v>
                </c:pt>
                <c:pt idx="34">
                  <c:v>111.48</c:v>
                </c:pt>
                <c:pt idx="35">
                  <c:v>111.985</c:v>
                </c:pt>
                <c:pt idx="36">
                  <c:v>111.785</c:v>
                </c:pt>
                <c:pt idx="37">
                  <c:v>110.905</c:v>
                </c:pt>
                <c:pt idx="38">
                  <c:v>110.095</c:v>
                </c:pt>
                <c:pt idx="39">
                  <c:v>109.005</c:v>
                </c:pt>
                <c:pt idx="40">
                  <c:v>108.5</c:v>
                </c:pt>
                <c:pt idx="41">
                  <c:v>107.82</c:v>
                </c:pt>
                <c:pt idx="42">
                  <c:v>108.21</c:v>
                </c:pt>
                <c:pt idx="43">
                  <c:v>108.54</c:v>
                </c:pt>
                <c:pt idx="44">
                  <c:v>108.17</c:v>
                </c:pt>
                <c:pt idx="45">
                  <c:v>108.315</c:v>
                </c:pt>
                <c:pt idx="46">
                  <c:v>109.095</c:v>
                </c:pt>
                <c:pt idx="47">
                  <c:v>108.965</c:v>
                </c:pt>
                <c:pt idx="48">
                  <c:v>110.22499999999999</c:v>
                </c:pt>
                <c:pt idx="49">
                  <c:v>111.69499999999999</c:v>
                </c:pt>
                <c:pt idx="50">
                  <c:v>108.69</c:v>
                </c:pt>
                <c:pt idx="51">
                  <c:v>108.92</c:v>
                </c:pt>
                <c:pt idx="52">
                  <c:v>108.655</c:v>
                </c:pt>
                <c:pt idx="53">
                  <c:v>108.82</c:v>
                </c:pt>
                <c:pt idx="54">
                  <c:v>109.03</c:v>
                </c:pt>
                <c:pt idx="55">
                  <c:v>110.995</c:v>
                </c:pt>
                <c:pt idx="56">
                  <c:v>109.68</c:v>
                </c:pt>
                <c:pt idx="57">
                  <c:v>108.685</c:v>
                </c:pt>
                <c:pt idx="58">
                  <c:v>109.05</c:v>
                </c:pt>
                <c:pt idx="59">
                  <c:v>111.37</c:v>
                </c:pt>
                <c:pt idx="60">
                  <c:v>110.985</c:v>
                </c:pt>
                <c:pt idx="61">
                  <c:v>110.26</c:v>
                </c:pt>
                <c:pt idx="62">
                  <c:v>112.21</c:v>
                </c:pt>
                <c:pt idx="63">
                  <c:v>110.92</c:v>
                </c:pt>
                <c:pt idx="64">
                  <c:v>111.145</c:v>
                </c:pt>
                <c:pt idx="65">
                  <c:v>111.075</c:v>
                </c:pt>
                <c:pt idx="66">
                  <c:v>110.43</c:v>
                </c:pt>
                <c:pt idx="67">
                  <c:v>110.685</c:v>
                </c:pt>
                <c:pt idx="68">
                  <c:v>110.995</c:v>
                </c:pt>
                <c:pt idx="69">
                  <c:v>110.89</c:v>
                </c:pt>
                <c:pt idx="70">
                  <c:v>110.11</c:v>
                </c:pt>
                <c:pt idx="71">
                  <c:v>110.12</c:v>
                </c:pt>
                <c:pt idx="72">
                  <c:v>110.65</c:v>
                </c:pt>
                <c:pt idx="73">
                  <c:v>110.61</c:v>
                </c:pt>
                <c:pt idx="74">
                  <c:v>110.27</c:v>
                </c:pt>
                <c:pt idx="75">
                  <c:v>109.83</c:v>
                </c:pt>
                <c:pt idx="76">
                  <c:v>110.5</c:v>
                </c:pt>
                <c:pt idx="77">
                  <c:v>110.58</c:v>
                </c:pt>
                <c:pt idx="78">
                  <c:v>110.95</c:v>
                </c:pt>
                <c:pt idx="79">
                  <c:v>110.71</c:v>
                </c:pt>
                <c:pt idx="80">
                  <c:v>112.09</c:v>
                </c:pt>
                <c:pt idx="81">
                  <c:v>110.605</c:v>
                </c:pt>
                <c:pt idx="82">
                  <c:v>110.735</c:v>
                </c:pt>
                <c:pt idx="83">
                  <c:v>110.83499999999999</c:v>
                </c:pt>
                <c:pt idx="84">
                  <c:v>110.705</c:v>
                </c:pt>
                <c:pt idx="85">
                  <c:v>109.755</c:v>
                </c:pt>
                <c:pt idx="86">
                  <c:v>110.11</c:v>
                </c:pt>
                <c:pt idx="87">
                  <c:v>110.42</c:v>
                </c:pt>
                <c:pt idx="88">
                  <c:v>110.02</c:v>
                </c:pt>
                <c:pt idx="89">
                  <c:v>110.69</c:v>
                </c:pt>
                <c:pt idx="90">
                  <c:v>110.205</c:v>
                </c:pt>
                <c:pt idx="91">
                  <c:v>110.38</c:v>
                </c:pt>
                <c:pt idx="92">
                  <c:v>109.37</c:v>
                </c:pt>
                <c:pt idx="93">
                  <c:v>109.73</c:v>
                </c:pt>
                <c:pt idx="94">
                  <c:v>109.755</c:v>
                </c:pt>
                <c:pt idx="95">
                  <c:v>110.01</c:v>
                </c:pt>
                <c:pt idx="96">
                  <c:v>108.78</c:v>
                </c:pt>
                <c:pt idx="97">
                  <c:v>108.72</c:v>
                </c:pt>
                <c:pt idx="98">
                  <c:v>108.65</c:v>
                </c:pt>
                <c:pt idx="99">
                  <c:v>108.85</c:v>
                </c:pt>
                <c:pt idx="100">
                  <c:v>111.37</c:v>
                </c:pt>
                <c:pt idx="101">
                  <c:v>111.105</c:v>
                </c:pt>
                <c:pt idx="102">
                  <c:v>111.45</c:v>
                </c:pt>
                <c:pt idx="103">
                  <c:v>112.83</c:v>
                </c:pt>
                <c:pt idx="104">
                  <c:v>111.59</c:v>
                </c:pt>
                <c:pt idx="105">
                  <c:v>112.61</c:v>
                </c:pt>
                <c:pt idx="106">
                  <c:v>112.715</c:v>
                </c:pt>
                <c:pt idx="107">
                  <c:v>113.28</c:v>
                </c:pt>
                <c:pt idx="108">
                  <c:v>113.64</c:v>
                </c:pt>
                <c:pt idx="109">
                  <c:v>112.86</c:v>
                </c:pt>
                <c:pt idx="110">
                  <c:v>113.6</c:v>
                </c:pt>
                <c:pt idx="111">
                  <c:v>113.535</c:v>
                </c:pt>
                <c:pt idx="112">
                  <c:v>113.71</c:v>
                </c:pt>
                <c:pt idx="113">
                  <c:v>113.05500000000001</c:v>
                </c:pt>
                <c:pt idx="114">
                  <c:v>112.12</c:v>
                </c:pt>
                <c:pt idx="115">
                  <c:v>111.47</c:v>
                </c:pt>
                <c:pt idx="116">
                  <c:v>111.86</c:v>
                </c:pt>
                <c:pt idx="117">
                  <c:v>111.24</c:v>
                </c:pt>
                <c:pt idx="118">
                  <c:v>110.935</c:v>
                </c:pt>
                <c:pt idx="119">
                  <c:v>110.61</c:v>
                </c:pt>
                <c:pt idx="120">
                  <c:v>111.04</c:v>
                </c:pt>
                <c:pt idx="121">
                  <c:v>111.7</c:v>
                </c:pt>
                <c:pt idx="122">
                  <c:v>109.28</c:v>
                </c:pt>
                <c:pt idx="123">
                  <c:v>109.245</c:v>
                </c:pt>
                <c:pt idx="124">
                  <c:v>109.25</c:v>
                </c:pt>
                <c:pt idx="125">
                  <c:v>109.175</c:v>
                </c:pt>
                <c:pt idx="126">
                  <c:v>109.24</c:v>
                </c:pt>
                <c:pt idx="127">
                  <c:v>109.04</c:v>
                </c:pt>
                <c:pt idx="128">
                  <c:v>109.825</c:v>
                </c:pt>
                <c:pt idx="129">
                  <c:v>110.625</c:v>
                </c:pt>
                <c:pt idx="130">
                  <c:v>111.12</c:v>
                </c:pt>
                <c:pt idx="131">
                  <c:v>110.22</c:v>
                </c:pt>
                <c:pt idx="132">
                  <c:v>112.18</c:v>
                </c:pt>
                <c:pt idx="133">
                  <c:v>112.125</c:v>
                </c:pt>
                <c:pt idx="134">
                  <c:v>111.48</c:v>
                </c:pt>
                <c:pt idx="135">
                  <c:v>111.985</c:v>
                </c:pt>
                <c:pt idx="136">
                  <c:v>111.785</c:v>
                </c:pt>
                <c:pt idx="137">
                  <c:v>110.905</c:v>
                </c:pt>
                <c:pt idx="138">
                  <c:v>110.095</c:v>
                </c:pt>
                <c:pt idx="139">
                  <c:v>109.005</c:v>
                </c:pt>
                <c:pt idx="140">
                  <c:v>108.5</c:v>
                </c:pt>
                <c:pt idx="141">
                  <c:v>107.82</c:v>
                </c:pt>
                <c:pt idx="142">
                  <c:v>108.21</c:v>
                </c:pt>
                <c:pt idx="143">
                  <c:v>108.54</c:v>
                </c:pt>
                <c:pt idx="144">
                  <c:v>108.17</c:v>
                </c:pt>
                <c:pt idx="145">
                  <c:v>108.315</c:v>
                </c:pt>
                <c:pt idx="146">
                  <c:v>109.095</c:v>
                </c:pt>
                <c:pt idx="147">
                  <c:v>108.965</c:v>
                </c:pt>
                <c:pt idx="148">
                  <c:v>110.22499999999999</c:v>
                </c:pt>
                <c:pt idx="149">
                  <c:v>111.69499999999999</c:v>
                </c:pt>
                <c:pt idx="150">
                  <c:v>108.69</c:v>
                </c:pt>
                <c:pt idx="151">
                  <c:v>108.92</c:v>
                </c:pt>
                <c:pt idx="152">
                  <c:v>108.655</c:v>
                </c:pt>
                <c:pt idx="153">
                  <c:v>108.82</c:v>
                </c:pt>
                <c:pt idx="154">
                  <c:v>109.03</c:v>
                </c:pt>
                <c:pt idx="155">
                  <c:v>110.995</c:v>
                </c:pt>
                <c:pt idx="156">
                  <c:v>109.68</c:v>
                </c:pt>
                <c:pt idx="157">
                  <c:v>108.685</c:v>
                </c:pt>
                <c:pt idx="158">
                  <c:v>109.05</c:v>
                </c:pt>
                <c:pt idx="159">
                  <c:v>111.37</c:v>
                </c:pt>
                <c:pt idx="160">
                  <c:v>110.985</c:v>
                </c:pt>
                <c:pt idx="161">
                  <c:v>110.26</c:v>
                </c:pt>
                <c:pt idx="162">
                  <c:v>112.21</c:v>
                </c:pt>
                <c:pt idx="163">
                  <c:v>110.92</c:v>
                </c:pt>
                <c:pt idx="164">
                  <c:v>111.145</c:v>
                </c:pt>
                <c:pt idx="165">
                  <c:v>111.075</c:v>
                </c:pt>
                <c:pt idx="166">
                  <c:v>110.43</c:v>
                </c:pt>
                <c:pt idx="167">
                  <c:v>110.685</c:v>
                </c:pt>
                <c:pt idx="168">
                  <c:v>110.995</c:v>
                </c:pt>
                <c:pt idx="169">
                  <c:v>110.89</c:v>
                </c:pt>
                <c:pt idx="170">
                  <c:v>110.11</c:v>
                </c:pt>
                <c:pt idx="171">
                  <c:v>110.12</c:v>
                </c:pt>
                <c:pt idx="172">
                  <c:v>110.65</c:v>
                </c:pt>
                <c:pt idx="173">
                  <c:v>110.61</c:v>
                </c:pt>
                <c:pt idx="174">
                  <c:v>110.27</c:v>
                </c:pt>
                <c:pt idx="175">
                  <c:v>109.83</c:v>
                </c:pt>
                <c:pt idx="176">
                  <c:v>110.5</c:v>
                </c:pt>
                <c:pt idx="177">
                  <c:v>110.58</c:v>
                </c:pt>
                <c:pt idx="178">
                  <c:v>110.95</c:v>
                </c:pt>
                <c:pt idx="179">
                  <c:v>110.71</c:v>
                </c:pt>
                <c:pt idx="180">
                  <c:v>112.09</c:v>
                </c:pt>
                <c:pt idx="181">
                  <c:v>110.605</c:v>
                </c:pt>
                <c:pt idx="182">
                  <c:v>110.735</c:v>
                </c:pt>
                <c:pt idx="183">
                  <c:v>110.83499999999999</c:v>
                </c:pt>
                <c:pt idx="184">
                  <c:v>110.705</c:v>
                </c:pt>
                <c:pt idx="185">
                  <c:v>109.755</c:v>
                </c:pt>
                <c:pt idx="186">
                  <c:v>110.11</c:v>
                </c:pt>
                <c:pt idx="187">
                  <c:v>110.42</c:v>
                </c:pt>
                <c:pt idx="188">
                  <c:v>110.02</c:v>
                </c:pt>
                <c:pt idx="189">
                  <c:v>110.69</c:v>
                </c:pt>
                <c:pt idx="190">
                  <c:v>110.205</c:v>
                </c:pt>
                <c:pt idx="191">
                  <c:v>110.38</c:v>
                </c:pt>
                <c:pt idx="192">
                  <c:v>109.37</c:v>
                </c:pt>
                <c:pt idx="193">
                  <c:v>109.73</c:v>
                </c:pt>
                <c:pt idx="194">
                  <c:v>109.755</c:v>
                </c:pt>
                <c:pt idx="195">
                  <c:v>110.01</c:v>
                </c:pt>
                <c:pt idx="196">
                  <c:v>108.78</c:v>
                </c:pt>
                <c:pt idx="197">
                  <c:v>108.72</c:v>
                </c:pt>
                <c:pt idx="198">
                  <c:v>108.65</c:v>
                </c:pt>
                <c:pt idx="199">
                  <c:v>108.85</c:v>
                </c:pt>
                <c:pt idx="200">
                  <c:v>111.37</c:v>
                </c:pt>
                <c:pt idx="201">
                  <c:v>111.105</c:v>
                </c:pt>
                <c:pt idx="202">
                  <c:v>111.45</c:v>
                </c:pt>
                <c:pt idx="203">
                  <c:v>112.83</c:v>
                </c:pt>
                <c:pt idx="204">
                  <c:v>111.59</c:v>
                </c:pt>
                <c:pt idx="205">
                  <c:v>112.61</c:v>
                </c:pt>
                <c:pt idx="206">
                  <c:v>112.715</c:v>
                </c:pt>
                <c:pt idx="207">
                  <c:v>113.28</c:v>
                </c:pt>
                <c:pt idx="208">
                  <c:v>113.64</c:v>
                </c:pt>
                <c:pt idx="209">
                  <c:v>112.86</c:v>
                </c:pt>
                <c:pt idx="210">
                  <c:v>113.6</c:v>
                </c:pt>
                <c:pt idx="211">
                  <c:v>113.535</c:v>
                </c:pt>
                <c:pt idx="212">
                  <c:v>113.71</c:v>
                </c:pt>
                <c:pt idx="213">
                  <c:v>113.05500000000001</c:v>
                </c:pt>
                <c:pt idx="214">
                  <c:v>112.12</c:v>
                </c:pt>
                <c:pt idx="215">
                  <c:v>111.47</c:v>
                </c:pt>
                <c:pt idx="216">
                  <c:v>111.86</c:v>
                </c:pt>
                <c:pt idx="217">
                  <c:v>111.24</c:v>
                </c:pt>
                <c:pt idx="218">
                  <c:v>110.935</c:v>
                </c:pt>
                <c:pt idx="219">
                  <c:v>110.61</c:v>
                </c:pt>
                <c:pt idx="220">
                  <c:v>111.04</c:v>
                </c:pt>
                <c:pt idx="221">
                  <c:v>111.7</c:v>
                </c:pt>
                <c:pt idx="222">
                  <c:v>109.28</c:v>
                </c:pt>
                <c:pt idx="223">
                  <c:v>109.245</c:v>
                </c:pt>
                <c:pt idx="224">
                  <c:v>109.25</c:v>
                </c:pt>
                <c:pt idx="225">
                  <c:v>109.175</c:v>
                </c:pt>
                <c:pt idx="226">
                  <c:v>109.24</c:v>
                </c:pt>
                <c:pt idx="227">
                  <c:v>109.04</c:v>
                </c:pt>
                <c:pt idx="228">
                  <c:v>109.825</c:v>
                </c:pt>
                <c:pt idx="229">
                  <c:v>110.625</c:v>
                </c:pt>
                <c:pt idx="230">
                  <c:v>111.12</c:v>
                </c:pt>
                <c:pt idx="231">
                  <c:v>110.22</c:v>
                </c:pt>
                <c:pt idx="232">
                  <c:v>112.18</c:v>
                </c:pt>
                <c:pt idx="233">
                  <c:v>112.125</c:v>
                </c:pt>
                <c:pt idx="234">
                  <c:v>111.48</c:v>
                </c:pt>
                <c:pt idx="235">
                  <c:v>111.985</c:v>
                </c:pt>
                <c:pt idx="236">
                  <c:v>111.785</c:v>
                </c:pt>
                <c:pt idx="237">
                  <c:v>110.905</c:v>
                </c:pt>
                <c:pt idx="238">
                  <c:v>110.095</c:v>
                </c:pt>
                <c:pt idx="239">
                  <c:v>109.005</c:v>
                </c:pt>
                <c:pt idx="240">
                  <c:v>108.5</c:v>
                </c:pt>
                <c:pt idx="241">
                  <c:v>107.82</c:v>
                </c:pt>
                <c:pt idx="242">
                  <c:v>108.21</c:v>
                </c:pt>
                <c:pt idx="243">
                  <c:v>108.54</c:v>
                </c:pt>
                <c:pt idx="244">
                  <c:v>108.17</c:v>
                </c:pt>
                <c:pt idx="245">
                  <c:v>108.315</c:v>
                </c:pt>
                <c:pt idx="246">
                  <c:v>109.095</c:v>
                </c:pt>
                <c:pt idx="247">
                  <c:v>108.965</c:v>
                </c:pt>
                <c:pt idx="248">
                  <c:v>110.22499999999999</c:v>
                </c:pt>
                <c:pt idx="249">
                  <c:v>111.69499999999999</c:v>
                </c:pt>
                <c:pt idx="250">
                  <c:v>108.69</c:v>
                </c:pt>
                <c:pt idx="251">
                  <c:v>108.92</c:v>
                </c:pt>
                <c:pt idx="252">
                  <c:v>108.655</c:v>
                </c:pt>
                <c:pt idx="253">
                  <c:v>108.82</c:v>
                </c:pt>
                <c:pt idx="254">
                  <c:v>109.03</c:v>
                </c:pt>
                <c:pt idx="255">
                  <c:v>110.995</c:v>
                </c:pt>
                <c:pt idx="256">
                  <c:v>109.68</c:v>
                </c:pt>
                <c:pt idx="257">
                  <c:v>108.685</c:v>
                </c:pt>
                <c:pt idx="258">
                  <c:v>109.05</c:v>
                </c:pt>
                <c:pt idx="259">
                  <c:v>111.37</c:v>
                </c:pt>
                <c:pt idx="260">
                  <c:v>110.985</c:v>
                </c:pt>
                <c:pt idx="261">
                  <c:v>110.26</c:v>
                </c:pt>
                <c:pt idx="262">
                  <c:v>112.21</c:v>
                </c:pt>
                <c:pt idx="263">
                  <c:v>110.92</c:v>
                </c:pt>
                <c:pt idx="264">
                  <c:v>111.145</c:v>
                </c:pt>
                <c:pt idx="265">
                  <c:v>111.075</c:v>
                </c:pt>
                <c:pt idx="266">
                  <c:v>110.43</c:v>
                </c:pt>
                <c:pt idx="267">
                  <c:v>110.685</c:v>
                </c:pt>
                <c:pt idx="268">
                  <c:v>110.995</c:v>
                </c:pt>
                <c:pt idx="269">
                  <c:v>110.89</c:v>
                </c:pt>
                <c:pt idx="270">
                  <c:v>110.11</c:v>
                </c:pt>
                <c:pt idx="271">
                  <c:v>110.12</c:v>
                </c:pt>
                <c:pt idx="272">
                  <c:v>110.65</c:v>
                </c:pt>
                <c:pt idx="273">
                  <c:v>110.61</c:v>
                </c:pt>
                <c:pt idx="274">
                  <c:v>110.27</c:v>
                </c:pt>
                <c:pt idx="275">
                  <c:v>109.83</c:v>
                </c:pt>
                <c:pt idx="276">
                  <c:v>110.5</c:v>
                </c:pt>
                <c:pt idx="277">
                  <c:v>110.58</c:v>
                </c:pt>
                <c:pt idx="278">
                  <c:v>110.95</c:v>
                </c:pt>
                <c:pt idx="279">
                  <c:v>110.71</c:v>
                </c:pt>
                <c:pt idx="280">
                  <c:v>112.09</c:v>
                </c:pt>
                <c:pt idx="281">
                  <c:v>110.605</c:v>
                </c:pt>
                <c:pt idx="282">
                  <c:v>110.735</c:v>
                </c:pt>
                <c:pt idx="283">
                  <c:v>110.83499999999999</c:v>
                </c:pt>
                <c:pt idx="284">
                  <c:v>110.705</c:v>
                </c:pt>
                <c:pt idx="285">
                  <c:v>109.755</c:v>
                </c:pt>
                <c:pt idx="286">
                  <c:v>110.11</c:v>
                </c:pt>
                <c:pt idx="287">
                  <c:v>110.42</c:v>
                </c:pt>
                <c:pt idx="288">
                  <c:v>110.02</c:v>
                </c:pt>
                <c:pt idx="289">
                  <c:v>110.69</c:v>
                </c:pt>
                <c:pt idx="290">
                  <c:v>110.205</c:v>
                </c:pt>
                <c:pt idx="291">
                  <c:v>110.38</c:v>
                </c:pt>
                <c:pt idx="292">
                  <c:v>109.37</c:v>
                </c:pt>
                <c:pt idx="293">
                  <c:v>109.73</c:v>
                </c:pt>
                <c:pt idx="294">
                  <c:v>109.755</c:v>
                </c:pt>
                <c:pt idx="295">
                  <c:v>110.01</c:v>
                </c:pt>
                <c:pt idx="296">
                  <c:v>108.78</c:v>
                </c:pt>
                <c:pt idx="297">
                  <c:v>108.72</c:v>
                </c:pt>
                <c:pt idx="298">
                  <c:v>108.65</c:v>
                </c:pt>
                <c:pt idx="299">
                  <c:v>108.85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78-4068-91E2-C41FA1378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970752"/>
        <c:axId val="359971080"/>
      </c:lineChart>
      <c:dateAx>
        <c:axId val="3599707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9971080"/>
        <c:crosses val="autoZero"/>
        <c:auto val="0"/>
        <c:lblOffset val="100"/>
        <c:baseTimeUnit val="days"/>
      </c:dateAx>
      <c:valAx>
        <c:axId val="359971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997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Tabelle1!$E$1</c:f>
              <c:strCache>
                <c:ptCount val="1"/>
                <c:pt idx="0">
                  <c:v>Power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Tabelle1!$D$2:$D$301</c:f>
              <c:numCache>
                <c:formatCode>hh:mm:ss;@</c:formatCode>
                <c:ptCount val="300"/>
                <c:pt idx="0">
                  <c:v>40651.558055555557</c:v>
                </c:pt>
                <c:pt idx="1">
                  <c:v>40651.558159722219</c:v>
                </c:pt>
                <c:pt idx="2">
                  <c:v>40651.558263888888</c:v>
                </c:pt>
                <c:pt idx="3">
                  <c:v>40651.558368055557</c:v>
                </c:pt>
                <c:pt idx="4">
                  <c:v>40651.558472222227</c:v>
                </c:pt>
                <c:pt idx="5">
                  <c:v>40651.558576388888</c:v>
                </c:pt>
                <c:pt idx="6">
                  <c:v>40651.558680555558</c:v>
                </c:pt>
                <c:pt idx="7">
                  <c:v>40651.55878472222</c:v>
                </c:pt>
                <c:pt idx="8">
                  <c:v>40651.558888888889</c:v>
                </c:pt>
                <c:pt idx="9">
                  <c:v>40651.558993055558</c:v>
                </c:pt>
                <c:pt idx="10">
                  <c:v>40651.55909722222</c:v>
                </c:pt>
                <c:pt idx="11">
                  <c:v>40651.559201388889</c:v>
                </c:pt>
                <c:pt idx="12">
                  <c:v>40651.559305555558</c:v>
                </c:pt>
                <c:pt idx="13">
                  <c:v>40651.55940972222</c:v>
                </c:pt>
                <c:pt idx="14">
                  <c:v>40651.559513888889</c:v>
                </c:pt>
                <c:pt idx="15">
                  <c:v>40651.559618055559</c:v>
                </c:pt>
                <c:pt idx="16">
                  <c:v>40651.55972222222</c:v>
                </c:pt>
                <c:pt idx="17">
                  <c:v>40651.55982638889</c:v>
                </c:pt>
                <c:pt idx="18">
                  <c:v>40651.559930555552</c:v>
                </c:pt>
                <c:pt idx="19">
                  <c:v>40651.560034722221</c:v>
                </c:pt>
                <c:pt idx="20">
                  <c:v>40651.56013888889</c:v>
                </c:pt>
                <c:pt idx="21">
                  <c:v>40651.560243055559</c:v>
                </c:pt>
                <c:pt idx="22">
                  <c:v>40651.560347222221</c:v>
                </c:pt>
                <c:pt idx="23">
                  <c:v>40651.56045138889</c:v>
                </c:pt>
                <c:pt idx="24">
                  <c:v>40651.560555555552</c:v>
                </c:pt>
                <c:pt idx="25">
                  <c:v>40651.560659722221</c:v>
                </c:pt>
                <c:pt idx="26">
                  <c:v>40651.560763888891</c:v>
                </c:pt>
                <c:pt idx="27">
                  <c:v>40651.56086805556</c:v>
                </c:pt>
                <c:pt idx="28">
                  <c:v>40651.560972222222</c:v>
                </c:pt>
                <c:pt idx="29">
                  <c:v>40651.561076388884</c:v>
                </c:pt>
                <c:pt idx="30">
                  <c:v>40651.561180555553</c:v>
                </c:pt>
                <c:pt idx="31">
                  <c:v>40651.561284722222</c:v>
                </c:pt>
                <c:pt idx="32">
                  <c:v>40651.561388888891</c:v>
                </c:pt>
                <c:pt idx="33">
                  <c:v>40651.56149305556</c:v>
                </c:pt>
                <c:pt idx="34">
                  <c:v>40651.561597222222</c:v>
                </c:pt>
                <c:pt idx="35">
                  <c:v>40651.561701388884</c:v>
                </c:pt>
                <c:pt idx="36">
                  <c:v>40651.561805555553</c:v>
                </c:pt>
                <c:pt idx="37">
                  <c:v>40651.561909722222</c:v>
                </c:pt>
                <c:pt idx="38">
                  <c:v>40651.562013888892</c:v>
                </c:pt>
                <c:pt idx="39">
                  <c:v>40651.562118055554</c:v>
                </c:pt>
                <c:pt idx="40">
                  <c:v>40651.562222222223</c:v>
                </c:pt>
                <c:pt idx="41">
                  <c:v>40651.562326388885</c:v>
                </c:pt>
                <c:pt idx="42">
                  <c:v>40651.562430555554</c:v>
                </c:pt>
                <c:pt idx="43">
                  <c:v>40651.562534722223</c:v>
                </c:pt>
                <c:pt idx="44">
                  <c:v>40651.562638888892</c:v>
                </c:pt>
                <c:pt idx="45">
                  <c:v>40651.562743055554</c:v>
                </c:pt>
                <c:pt idx="46">
                  <c:v>40651.562847222223</c:v>
                </c:pt>
                <c:pt idx="47">
                  <c:v>40651.562951388885</c:v>
                </c:pt>
                <c:pt idx="48">
                  <c:v>40651.563055555554</c:v>
                </c:pt>
                <c:pt idx="49">
                  <c:v>40651.563159722224</c:v>
                </c:pt>
                <c:pt idx="50">
                  <c:v>40651.563263888886</c:v>
                </c:pt>
                <c:pt idx="51">
                  <c:v>40651.563368055555</c:v>
                </c:pt>
                <c:pt idx="52">
                  <c:v>40651.563472222224</c:v>
                </c:pt>
                <c:pt idx="53">
                  <c:v>40651.563576388886</c:v>
                </c:pt>
                <c:pt idx="54">
                  <c:v>40651.563680555555</c:v>
                </c:pt>
                <c:pt idx="55">
                  <c:v>40651.563784722224</c:v>
                </c:pt>
                <c:pt idx="56">
                  <c:v>40651.563888888886</c:v>
                </c:pt>
                <c:pt idx="57">
                  <c:v>40651.563993055555</c:v>
                </c:pt>
                <c:pt idx="58">
                  <c:v>40651.564097222225</c:v>
                </c:pt>
                <c:pt idx="59">
                  <c:v>40651.564201388886</c:v>
                </c:pt>
                <c:pt idx="60">
                  <c:v>40651.564305555556</c:v>
                </c:pt>
                <c:pt idx="61">
                  <c:v>40651.564409722225</c:v>
                </c:pt>
                <c:pt idx="62">
                  <c:v>40651.564513888887</c:v>
                </c:pt>
                <c:pt idx="63">
                  <c:v>40651.564618055556</c:v>
                </c:pt>
                <c:pt idx="64">
                  <c:v>40651.564722222218</c:v>
                </c:pt>
                <c:pt idx="65">
                  <c:v>40651.564826388887</c:v>
                </c:pt>
                <c:pt idx="66">
                  <c:v>40651.564930555556</c:v>
                </c:pt>
                <c:pt idx="67">
                  <c:v>40651.565034722225</c:v>
                </c:pt>
                <c:pt idx="68">
                  <c:v>40651.565138888887</c:v>
                </c:pt>
                <c:pt idx="69">
                  <c:v>40651.565243055556</c:v>
                </c:pt>
                <c:pt idx="70">
                  <c:v>40651.565347222218</c:v>
                </c:pt>
                <c:pt idx="71">
                  <c:v>40651.565451388888</c:v>
                </c:pt>
                <c:pt idx="72">
                  <c:v>40651.565555555557</c:v>
                </c:pt>
                <c:pt idx="73">
                  <c:v>40651.565659722226</c:v>
                </c:pt>
                <c:pt idx="74">
                  <c:v>40651.565763888888</c:v>
                </c:pt>
                <c:pt idx="75">
                  <c:v>40651.565868055557</c:v>
                </c:pt>
                <c:pt idx="76">
                  <c:v>40651.565972222219</c:v>
                </c:pt>
                <c:pt idx="77">
                  <c:v>40651.566076388888</c:v>
                </c:pt>
                <c:pt idx="78">
                  <c:v>40651.566180555557</c:v>
                </c:pt>
                <c:pt idx="79">
                  <c:v>40651.566284722227</c:v>
                </c:pt>
                <c:pt idx="80">
                  <c:v>40651.566388888888</c:v>
                </c:pt>
                <c:pt idx="81">
                  <c:v>40651.566493055558</c:v>
                </c:pt>
                <c:pt idx="82">
                  <c:v>40651.56659722222</c:v>
                </c:pt>
                <c:pt idx="83">
                  <c:v>40651.566701388889</c:v>
                </c:pt>
                <c:pt idx="84">
                  <c:v>40651.566805555558</c:v>
                </c:pt>
                <c:pt idx="85">
                  <c:v>40651.56690972222</c:v>
                </c:pt>
                <c:pt idx="86">
                  <c:v>40651.567013888889</c:v>
                </c:pt>
                <c:pt idx="87">
                  <c:v>40651.567118055558</c:v>
                </c:pt>
                <c:pt idx="88">
                  <c:v>40651.56722222222</c:v>
                </c:pt>
                <c:pt idx="89">
                  <c:v>40651.567326388889</c:v>
                </c:pt>
                <c:pt idx="90">
                  <c:v>40651.567430555559</c:v>
                </c:pt>
                <c:pt idx="91">
                  <c:v>40651.56753472222</c:v>
                </c:pt>
                <c:pt idx="92">
                  <c:v>40651.56763888889</c:v>
                </c:pt>
                <c:pt idx="93">
                  <c:v>40651.567743055552</c:v>
                </c:pt>
                <c:pt idx="94">
                  <c:v>40651.567847222221</c:v>
                </c:pt>
                <c:pt idx="95">
                  <c:v>40651.56795138889</c:v>
                </c:pt>
                <c:pt idx="96">
                  <c:v>40651.568055555559</c:v>
                </c:pt>
                <c:pt idx="97">
                  <c:v>40651.568159722221</c:v>
                </c:pt>
                <c:pt idx="98">
                  <c:v>40651.56826388889</c:v>
                </c:pt>
                <c:pt idx="99">
                  <c:v>40651.568368055552</c:v>
                </c:pt>
                <c:pt idx="100">
                  <c:v>40712.558055555557</c:v>
                </c:pt>
                <c:pt idx="101">
                  <c:v>40712.558159722219</c:v>
                </c:pt>
                <c:pt idx="102">
                  <c:v>40712.558263888888</c:v>
                </c:pt>
                <c:pt idx="103">
                  <c:v>40712.558368055557</c:v>
                </c:pt>
                <c:pt idx="104">
                  <c:v>40712.558472222227</c:v>
                </c:pt>
                <c:pt idx="105">
                  <c:v>40712.558576388888</c:v>
                </c:pt>
                <c:pt idx="106">
                  <c:v>40712.558680555558</c:v>
                </c:pt>
                <c:pt idx="107">
                  <c:v>40712.55878472222</c:v>
                </c:pt>
                <c:pt idx="108">
                  <c:v>40712.558888888889</c:v>
                </c:pt>
                <c:pt idx="109">
                  <c:v>40712.558993055558</c:v>
                </c:pt>
                <c:pt idx="110">
                  <c:v>40712.55909722222</c:v>
                </c:pt>
                <c:pt idx="111">
                  <c:v>40712.559201388889</c:v>
                </c:pt>
                <c:pt idx="112">
                  <c:v>40712.559305555558</c:v>
                </c:pt>
                <c:pt idx="113">
                  <c:v>40712.55940972222</c:v>
                </c:pt>
                <c:pt idx="114">
                  <c:v>40712.559513888889</c:v>
                </c:pt>
                <c:pt idx="115">
                  <c:v>40712.559618055559</c:v>
                </c:pt>
                <c:pt idx="116">
                  <c:v>40712.55972222222</c:v>
                </c:pt>
                <c:pt idx="117">
                  <c:v>40712.55982638889</c:v>
                </c:pt>
                <c:pt idx="118">
                  <c:v>40712.559930555552</c:v>
                </c:pt>
                <c:pt idx="119">
                  <c:v>40712.560034722221</c:v>
                </c:pt>
                <c:pt idx="120">
                  <c:v>40712.56013888889</c:v>
                </c:pt>
                <c:pt idx="121">
                  <c:v>40712.560243055559</c:v>
                </c:pt>
                <c:pt idx="122">
                  <c:v>40712.560347222221</c:v>
                </c:pt>
                <c:pt idx="123">
                  <c:v>40712.56045138889</c:v>
                </c:pt>
                <c:pt idx="124">
                  <c:v>40712.560555555552</c:v>
                </c:pt>
                <c:pt idx="125">
                  <c:v>40712.560659722221</c:v>
                </c:pt>
                <c:pt idx="126">
                  <c:v>40712.560763888891</c:v>
                </c:pt>
                <c:pt idx="127">
                  <c:v>40712.56086805556</c:v>
                </c:pt>
                <c:pt idx="128">
                  <c:v>40712.560972222222</c:v>
                </c:pt>
                <c:pt idx="129">
                  <c:v>40712.561076388884</c:v>
                </c:pt>
                <c:pt idx="130">
                  <c:v>40712.561180555553</c:v>
                </c:pt>
                <c:pt idx="131">
                  <c:v>40712.561284722222</c:v>
                </c:pt>
                <c:pt idx="132">
                  <c:v>40712.561388888891</c:v>
                </c:pt>
                <c:pt idx="133">
                  <c:v>40712.56149305556</c:v>
                </c:pt>
                <c:pt idx="134">
                  <c:v>40712.561597222222</c:v>
                </c:pt>
                <c:pt idx="135">
                  <c:v>40712.561701388884</c:v>
                </c:pt>
                <c:pt idx="136">
                  <c:v>40712.561805555553</c:v>
                </c:pt>
                <c:pt idx="137">
                  <c:v>40712.561909722222</c:v>
                </c:pt>
                <c:pt idx="138">
                  <c:v>40712.562013888892</c:v>
                </c:pt>
                <c:pt idx="139">
                  <c:v>40712.562118055554</c:v>
                </c:pt>
                <c:pt idx="140">
                  <c:v>40712.562222222223</c:v>
                </c:pt>
                <c:pt idx="141">
                  <c:v>40712.562326388885</c:v>
                </c:pt>
                <c:pt idx="142">
                  <c:v>40712.562430555554</c:v>
                </c:pt>
                <c:pt idx="143">
                  <c:v>40712.562534722223</c:v>
                </c:pt>
                <c:pt idx="144">
                  <c:v>40712.562638888892</c:v>
                </c:pt>
                <c:pt idx="145">
                  <c:v>40712.562743055554</c:v>
                </c:pt>
                <c:pt idx="146">
                  <c:v>40712.562847222223</c:v>
                </c:pt>
                <c:pt idx="147">
                  <c:v>40712.562951388885</c:v>
                </c:pt>
                <c:pt idx="148">
                  <c:v>40712.563055555554</c:v>
                </c:pt>
                <c:pt idx="149">
                  <c:v>40712.563159722224</c:v>
                </c:pt>
                <c:pt idx="150">
                  <c:v>40712.563263888886</c:v>
                </c:pt>
                <c:pt idx="151">
                  <c:v>40712.563368055555</c:v>
                </c:pt>
                <c:pt idx="152">
                  <c:v>40712.563472222224</c:v>
                </c:pt>
                <c:pt idx="153">
                  <c:v>40712.563576388886</c:v>
                </c:pt>
                <c:pt idx="154">
                  <c:v>40712.563680555555</c:v>
                </c:pt>
                <c:pt idx="155">
                  <c:v>40712.563784722224</c:v>
                </c:pt>
                <c:pt idx="156">
                  <c:v>40712.563888888886</c:v>
                </c:pt>
                <c:pt idx="157">
                  <c:v>40712.563993055555</c:v>
                </c:pt>
                <c:pt idx="158">
                  <c:v>40712.564097222225</c:v>
                </c:pt>
                <c:pt idx="159">
                  <c:v>40712.564201388886</c:v>
                </c:pt>
                <c:pt idx="160">
                  <c:v>40712.564305555556</c:v>
                </c:pt>
                <c:pt idx="161">
                  <c:v>40712.564409722225</c:v>
                </c:pt>
                <c:pt idx="162">
                  <c:v>40712.564513888887</c:v>
                </c:pt>
                <c:pt idx="163">
                  <c:v>40712.564618055556</c:v>
                </c:pt>
                <c:pt idx="164">
                  <c:v>40712.564722222218</c:v>
                </c:pt>
                <c:pt idx="165">
                  <c:v>40712.564826388887</c:v>
                </c:pt>
                <c:pt idx="166">
                  <c:v>40712.564930555556</c:v>
                </c:pt>
                <c:pt idx="167">
                  <c:v>40712.565034722225</c:v>
                </c:pt>
                <c:pt idx="168">
                  <c:v>40712.565138888887</c:v>
                </c:pt>
                <c:pt idx="169">
                  <c:v>40712.565243055556</c:v>
                </c:pt>
                <c:pt idx="170">
                  <c:v>40712.565347222218</c:v>
                </c:pt>
                <c:pt idx="171">
                  <c:v>40712.565451388888</c:v>
                </c:pt>
                <c:pt idx="172">
                  <c:v>40712.565555555557</c:v>
                </c:pt>
                <c:pt idx="173">
                  <c:v>40712.565659722226</c:v>
                </c:pt>
                <c:pt idx="174">
                  <c:v>40712.565763888888</c:v>
                </c:pt>
                <c:pt idx="175">
                  <c:v>40712.565868055557</c:v>
                </c:pt>
                <c:pt idx="176">
                  <c:v>40712.565972222219</c:v>
                </c:pt>
                <c:pt idx="177">
                  <c:v>40712.566076388888</c:v>
                </c:pt>
                <c:pt idx="178">
                  <c:v>40712.566180555557</c:v>
                </c:pt>
                <c:pt idx="179">
                  <c:v>40712.566284722227</c:v>
                </c:pt>
                <c:pt idx="180">
                  <c:v>40712.566388888888</c:v>
                </c:pt>
                <c:pt idx="181">
                  <c:v>40712.566493055558</c:v>
                </c:pt>
                <c:pt idx="182">
                  <c:v>40712.56659722222</c:v>
                </c:pt>
                <c:pt idx="183">
                  <c:v>40712.566701388889</c:v>
                </c:pt>
                <c:pt idx="184">
                  <c:v>40712.566805555558</c:v>
                </c:pt>
                <c:pt idx="185">
                  <c:v>40712.56690972222</c:v>
                </c:pt>
                <c:pt idx="186">
                  <c:v>40712.567013888889</c:v>
                </c:pt>
                <c:pt idx="187">
                  <c:v>40712.567118055558</c:v>
                </c:pt>
                <c:pt idx="188">
                  <c:v>40712.56722222222</c:v>
                </c:pt>
                <c:pt idx="189">
                  <c:v>40712.567326388889</c:v>
                </c:pt>
                <c:pt idx="190">
                  <c:v>40712.567430555559</c:v>
                </c:pt>
                <c:pt idx="191">
                  <c:v>40712.56753472222</c:v>
                </c:pt>
                <c:pt idx="192">
                  <c:v>40712.56763888889</c:v>
                </c:pt>
                <c:pt idx="193">
                  <c:v>40712.567743055552</c:v>
                </c:pt>
                <c:pt idx="194">
                  <c:v>40712.567847222221</c:v>
                </c:pt>
                <c:pt idx="195">
                  <c:v>40712.56795138889</c:v>
                </c:pt>
                <c:pt idx="196">
                  <c:v>40712.568055555559</c:v>
                </c:pt>
                <c:pt idx="197">
                  <c:v>40712.568159722221</c:v>
                </c:pt>
                <c:pt idx="198">
                  <c:v>40712.56826388889</c:v>
                </c:pt>
                <c:pt idx="199">
                  <c:v>40712.568368055552</c:v>
                </c:pt>
                <c:pt idx="200">
                  <c:v>40773.558055555557</c:v>
                </c:pt>
                <c:pt idx="201">
                  <c:v>40773.558159722219</c:v>
                </c:pt>
                <c:pt idx="202">
                  <c:v>40773.558263888888</c:v>
                </c:pt>
                <c:pt idx="203">
                  <c:v>40773.558368055557</c:v>
                </c:pt>
                <c:pt idx="204">
                  <c:v>40773.558472222227</c:v>
                </c:pt>
                <c:pt idx="205">
                  <c:v>40773.558576388888</c:v>
                </c:pt>
                <c:pt idx="206">
                  <c:v>40773.558680555558</c:v>
                </c:pt>
                <c:pt idx="207">
                  <c:v>40773.55878472222</c:v>
                </c:pt>
                <c:pt idx="208">
                  <c:v>40773.558888888889</c:v>
                </c:pt>
                <c:pt idx="209">
                  <c:v>40773.558993055558</c:v>
                </c:pt>
                <c:pt idx="210">
                  <c:v>40773.55909722222</c:v>
                </c:pt>
                <c:pt idx="211">
                  <c:v>40773.559201388889</c:v>
                </c:pt>
                <c:pt idx="212">
                  <c:v>40773.559305555558</c:v>
                </c:pt>
                <c:pt idx="213">
                  <c:v>40773.55940972222</c:v>
                </c:pt>
                <c:pt idx="214">
                  <c:v>40773.559513888889</c:v>
                </c:pt>
                <c:pt idx="215">
                  <c:v>40773.559618055559</c:v>
                </c:pt>
                <c:pt idx="216">
                  <c:v>40773.55972222222</c:v>
                </c:pt>
                <c:pt idx="217">
                  <c:v>40773.55982638889</c:v>
                </c:pt>
                <c:pt idx="218">
                  <c:v>40773.559930555552</c:v>
                </c:pt>
                <c:pt idx="219">
                  <c:v>40773.560034722221</c:v>
                </c:pt>
                <c:pt idx="220">
                  <c:v>40773.56013888889</c:v>
                </c:pt>
                <c:pt idx="221">
                  <c:v>40773.560243055559</c:v>
                </c:pt>
                <c:pt idx="222">
                  <c:v>40773.560347222221</c:v>
                </c:pt>
                <c:pt idx="223">
                  <c:v>40773.56045138889</c:v>
                </c:pt>
                <c:pt idx="224">
                  <c:v>40773.560555555552</c:v>
                </c:pt>
                <c:pt idx="225">
                  <c:v>40773.560659722221</c:v>
                </c:pt>
                <c:pt idx="226">
                  <c:v>40773.560763888891</c:v>
                </c:pt>
                <c:pt idx="227">
                  <c:v>40773.56086805556</c:v>
                </c:pt>
                <c:pt idx="228">
                  <c:v>40773.560972222222</c:v>
                </c:pt>
                <c:pt idx="229">
                  <c:v>40773.561076388884</c:v>
                </c:pt>
                <c:pt idx="230">
                  <c:v>40773.561180555553</c:v>
                </c:pt>
                <c:pt idx="231">
                  <c:v>40773.561284722222</c:v>
                </c:pt>
                <c:pt idx="232">
                  <c:v>40773.561388888891</c:v>
                </c:pt>
                <c:pt idx="233">
                  <c:v>40773.56149305556</c:v>
                </c:pt>
                <c:pt idx="234">
                  <c:v>40773.561597222222</c:v>
                </c:pt>
                <c:pt idx="235">
                  <c:v>40773.561701388884</c:v>
                </c:pt>
                <c:pt idx="236">
                  <c:v>40773.561805555553</c:v>
                </c:pt>
                <c:pt idx="237">
                  <c:v>40773.561909722222</c:v>
                </c:pt>
                <c:pt idx="238">
                  <c:v>40773.562013888892</c:v>
                </c:pt>
                <c:pt idx="239">
                  <c:v>40773.562118055554</c:v>
                </c:pt>
                <c:pt idx="240">
                  <c:v>40773.562222222223</c:v>
                </c:pt>
                <c:pt idx="241">
                  <c:v>40773.562326388885</c:v>
                </c:pt>
                <c:pt idx="242">
                  <c:v>40773.562430555554</c:v>
                </c:pt>
                <c:pt idx="243">
                  <c:v>40773.562534722223</c:v>
                </c:pt>
                <c:pt idx="244">
                  <c:v>40773.562638888892</c:v>
                </c:pt>
                <c:pt idx="245">
                  <c:v>40773.562743055554</c:v>
                </c:pt>
                <c:pt idx="246">
                  <c:v>40773.562847222223</c:v>
                </c:pt>
                <c:pt idx="247">
                  <c:v>40773.562951388885</c:v>
                </c:pt>
                <c:pt idx="248">
                  <c:v>40773.563055555554</c:v>
                </c:pt>
                <c:pt idx="249">
                  <c:v>40773.563159722224</c:v>
                </c:pt>
                <c:pt idx="250">
                  <c:v>40773.563263888886</c:v>
                </c:pt>
                <c:pt idx="251">
                  <c:v>40773.563368055555</c:v>
                </c:pt>
                <c:pt idx="252">
                  <c:v>40773.563472222224</c:v>
                </c:pt>
                <c:pt idx="253">
                  <c:v>40773.563576388886</c:v>
                </c:pt>
                <c:pt idx="254">
                  <c:v>40773.563680555555</c:v>
                </c:pt>
                <c:pt idx="255">
                  <c:v>40773.563784722224</c:v>
                </c:pt>
                <c:pt idx="256">
                  <c:v>40773.563888888886</c:v>
                </c:pt>
                <c:pt idx="257">
                  <c:v>40773.563993055555</c:v>
                </c:pt>
                <c:pt idx="258">
                  <c:v>40773.564097222225</c:v>
                </c:pt>
                <c:pt idx="259">
                  <c:v>40773.564201388886</c:v>
                </c:pt>
                <c:pt idx="260">
                  <c:v>40773.564305555556</c:v>
                </c:pt>
                <c:pt idx="261">
                  <c:v>40773.564409722225</c:v>
                </c:pt>
                <c:pt idx="262">
                  <c:v>40773.564513888887</c:v>
                </c:pt>
                <c:pt idx="263">
                  <c:v>40773.564618055556</c:v>
                </c:pt>
                <c:pt idx="264">
                  <c:v>40773.564722222218</c:v>
                </c:pt>
                <c:pt idx="265">
                  <c:v>40773.564826388887</c:v>
                </c:pt>
                <c:pt idx="266">
                  <c:v>40773.564930555556</c:v>
                </c:pt>
                <c:pt idx="267">
                  <c:v>40773.565034722225</c:v>
                </c:pt>
                <c:pt idx="268">
                  <c:v>40773.565138888887</c:v>
                </c:pt>
                <c:pt idx="269">
                  <c:v>40773.565243055556</c:v>
                </c:pt>
                <c:pt idx="270">
                  <c:v>40773.565347222218</c:v>
                </c:pt>
                <c:pt idx="271">
                  <c:v>40773.565451388888</c:v>
                </c:pt>
                <c:pt idx="272">
                  <c:v>40773.565555555557</c:v>
                </c:pt>
                <c:pt idx="273">
                  <c:v>40773.565659722226</c:v>
                </c:pt>
                <c:pt idx="274">
                  <c:v>40773.565763888888</c:v>
                </c:pt>
                <c:pt idx="275">
                  <c:v>40773.565868055557</c:v>
                </c:pt>
                <c:pt idx="276">
                  <c:v>40773.565972222219</c:v>
                </c:pt>
                <c:pt idx="277">
                  <c:v>40773.566076388888</c:v>
                </c:pt>
                <c:pt idx="278">
                  <c:v>40773.566180555557</c:v>
                </c:pt>
                <c:pt idx="279">
                  <c:v>40773.566284722227</c:v>
                </c:pt>
                <c:pt idx="280">
                  <c:v>40773.566388888888</c:v>
                </c:pt>
                <c:pt idx="281">
                  <c:v>40773.566493055558</c:v>
                </c:pt>
                <c:pt idx="282">
                  <c:v>40773.56659722222</c:v>
                </c:pt>
                <c:pt idx="283">
                  <c:v>40773.566701388889</c:v>
                </c:pt>
                <c:pt idx="284">
                  <c:v>40773.566805555558</c:v>
                </c:pt>
                <c:pt idx="285">
                  <c:v>40773.56690972222</c:v>
                </c:pt>
                <c:pt idx="286">
                  <c:v>40773.567013888889</c:v>
                </c:pt>
                <c:pt idx="287">
                  <c:v>40773.567118055558</c:v>
                </c:pt>
                <c:pt idx="288">
                  <c:v>40773.56722222222</c:v>
                </c:pt>
                <c:pt idx="289">
                  <c:v>40773.567326388889</c:v>
                </c:pt>
                <c:pt idx="290">
                  <c:v>40773.567430555559</c:v>
                </c:pt>
                <c:pt idx="291">
                  <c:v>40773.56753472222</c:v>
                </c:pt>
                <c:pt idx="292">
                  <c:v>40773.56763888889</c:v>
                </c:pt>
                <c:pt idx="293">
                  <c:v>40773.567743055552</c:v>
                </c:pt>
                <c:pt idx="294">
                  <c:v>40773.567847222221</c:v>
                </c:pt>
                <c:pt idx="295">
                  <c:v>40773.56795138889</c:v>
                </c:pt>
                <c:pt idx="296">
                  <c:v>40773.568055555559</c:v>
                </c:pt>
                <c:pt idx="297">
                  <c:v>40773.568159722221</c:v>
                </c:pt>
                <c:pt idx="298">
                  <c:v>40773.56826388889</c:v>
                </c:pt>
                <c:pt idx="299">
                  <c:v>40773.568368055552</c:v>
                </c:pt>
              </c:numCache>
            </c:numRef>
          </c:cat>
          <c:val>
            <c:numRef>
              <c:f>Tabelle1!$E$2:$E$301</c:f>
              <c:numCache>
                <c:formatCode>General</c:formatCode>
                <c:ptCount val="300"/>
                <c:pt idx="0">
                  <c:v>111.37</c:v>
                </c:pt>
                <c:pt idx="1">
                  <c:v>111.105</c:v>
                </c:pt>
                <c:pt idx="2">
                  <c:v>111.45</c:v>
                </c:pt>
                <c:pt idx="3">
                  <c:v>112.83</c:v>
                </c:pt>
                <c:pt idx="4">
                  <c:v>111.59</c:v>
                </c:pt>
                <c:pt idx="5">
                  <c:v>112.61</c:v>
                </c:pt>
                <c:pt idx="6">
                  <c:v>112.715</c:v>
                </c:pt>
                <c:pt idx="7">
                  <c:v>113.28</c:v>
                </c:pt>
                <c:pt idx="8">
                  <c:v>113.64</c:v>
                </c:pt>
                <c:pt idx="9">
                  <c:v>112.86</c:v>
                </c:pt>
                <c:pt idx="10">
                  <c:v>113.6</c:v>
                </c:pt>
                <c:pt idx="11">
                  <c:v>113.535</c:v>
                </c:pt>
                <c:pt idx="12">
                  <c:v>113.71</c:v>
                </c:pt>
                <c:pt idx="13">
                  <c:v>113.05500000000001</c:v>
                </c:pt>
                <c:pt idx="14">
                  <c:v>112.12</c:v>
                </c:pt>
                <c:pt idx="15">
                  <c:v>111.47</c:v>
                </c:pt>
                <c:pt idx="16">
                  <c:v>111.86</c:v>
                </c:pt>
                <c:pt idx="17">
                  <c:v>111.24</c:v>
                </c:pt>
                <c:pt idx="18">
                  <c:v>110.935</c:v>
                </c:pt>
                <c:pt idx="19">
                  <c:v>110.61</c:v>
                </c:pt>
                <c:pt idx="20">
                  <c:v>111.04</c:v>
                </c:pt>
                <c:pt idx="21">
                  <c:v>111.7</c:v>
                </c:pt>
                <c:pt idx="22">
                  <c:v>109.28</c:v>
                </c:pt>
                <c:pt idx="23">
                  <c:v>109.245</c:v>
                </c:pt>
                <c:pt idx="24">
                  <c:v>109.25</c:v>
                </c:pt>
                <c:pt idx="25">
                  <c:v>109.175</c:v>
                </c:pt>
                <c:pt idx="26">
                  <c:v>109.24</c:v>
                </c:pt>
                <c:pt idx="27">
                  <c:v>109.04</c:v>
                </c:pt>
                <c:pt idx="28">
                  <c:v>109.825</c:v>
                </c:pt>
                <c:pt idx="29">
                  <c:v>110.625</c:v>
                </c:pt>
                <c:pt idx="30">
                  <c:v>111.12</c:v>
                </c:pt>
                <c:pt idx="31">
                  <c:v>110.22</c:v>
                </c:pt>
                <c:pt idx="32">
                  <c:v>112.18</c:v>
                </c:pt>
                <c:pt idx="33">
                  <c:v>112.125</c:v>
                </c:pt>
                <c:pt idx="34">
                  <c:v>111.48</c:v>
                </c:pt>
                <c:pt idx="35">
                  <c:v>111.985</c:v>
                </c:pt>
                <c:pt idx="36">
                  <c:v>111.785</c:v>
                </c:pt>
                <c:pt idx="37">
                  <c:v>110.905</c:v>
                </c:pt>
                <c:pt idx="38">
                  <c:v>110.095</c:v>
                </c:pt>
                <c:pt idx="39">
                  <c:v>109.005</c:v>
                </c:pt>
                <c:pt idx="40">
                  <c:v>108.5</c:v>
                </c:pt>
                <c:pt idx="41">
                  <c:v>107.82</c:v>
                </c:pt>
                <c:pt idx="42">
                  <c:v>108.21</c:v>
                </c:pt>
                <c:pt idx="43">
                  <c:v>108.54</c:v>
                </c:pt>
                <c:pt idx="44">
                  <c:v>108.17</c:v>
                </c:pt>
                <c:pt idx="45">
                  <c:v>108.315</c:v>
                </c:pt>
                <c:pt idx="46">
                  <c:v>109.095</c:v>
                </c:pt>
                <c:pt idx="47">
                  <c:v>108.965</c:v>
                </c:pt>
                <c:pt idx="48">
                  <c:v>110.22499999999999</c:v>
                </c:pt>
                <c:pt idx="49">
                  <c:v>111.69499999999999</c:v>
                </c:pt>
                <c:pt idx="50">
                  <c:v>108.69</c:v>
                </c:pt>
                <c:pt idx="51">
                  <c:v>108.92</c:v>
                </c:pt>
                <c:pt idx="52">
                  <c:v>108.655</c:v>
                </c:pt>
                <c:pt idx="53">
                  <c:v>108.82</c:v>
                </c:pt>
                <c:pt idx="54">
                  <c:v>109.03</c:v>
                </c:pt>
                <c:pt idx="55">
                  <c:v>110.995</c:v>
                </c:pt>
                <c:pt idx="56">
                  <c:v>109.68</c:v>
                </c:pt>
                <c:pt idx="57">
                  <c:v>108.685</c:v>
                </c:pt>
                <c:pt idx="58">
                  <c:v>109.05</c:v>
                </c:pt>
                <c:pt idx="59">
                  <c:v>111.37</c:v>
                </c:pt>
                <c:pt idx="60">
                  <c:v>110.985</c:v>
                </c:pt>
                <c:pt idx="61">
                  <c:v>110.26</c:v>
                </c:pt>
                <c:pt idx="62">
                  <c:v>112.21</c:v>
                </c:pt>
                <c:pt idx="63">
                  <c:v>110.92</c:v>
                </c:pt>
                <c:pt idx="64">
                  <c:v>111.145</c:v>
                </c:pt>
                <c:pt idx="65">
                  <c:v>111.075</c:v>
                </c:pt>
                <c:pt idx="66">
                  <c:v>110.43</c:v>
                </c:pt>
                <c:pt idx="67">
                  <c:v>110.685</c:v>
                </c:pt>
                <c:pt idx="68">
                  <c:v>110.995</c:v>
                </c:pt>
                <c:pt idx="69">
                  <c:v>110.89</c:v>
                </c:pt>
                <c:pt idx="70">
                  <c:v>110.11</c:v>
                </c:pt>
                <c:pt idx="71">
                  <c:v>110.12</c:v>
                </c:pt>
                <c:pt idx="72">
                  <c:v>110.65</c:v>
                </c:pt>
                <c:pt idx="73">
                  <c:v>110.61</c:v>
                </c:pt>
                <c:pt idx="74">
                  <c:v>110.27</c:v>
                </c:pt>
                <c:pt idx="75">
                  <c:v>109.83</c:v>
                </c:pt>
                <c:pt idx="76">
                  <c:v>110.5</c:v>
                </c:pt>
                <c:pt idx="77">
                  <c:v>110.58</c:v>
                </c:pt>
                <c:pt idx="78">
                  <c:v>110.95</c:v>
                </c:pt>
                <c:pt idx="79">
                  <c:v>110.71</c:v>
                </c:pt>
                <c:pt idx="80">
                  <c:v>112.09</c:v>
                </c:pt>
                <c:pt idx="81">
                  <c:v>110.605</c:v>
                </c:pt>
                <c:pt idx="82">
                  <c:v>110.735</c:v>
                </c:pt>
                <c:pt idx="83">
                  <c:v>110.83499999999999</c:v>
                </c:pt>
                <c:pt idx="84">
                  <c:v>110.705</c:v>
                </c:pt>
                <c:pt idx="85">
                  <c:v>109.755</c:v>
                </c:pt>
                <c:pt idx="86">
                  <c:v>110.11</c:v>
                </c:pt>
                <c:pt idx="87">
                  <c:v>110.42</c:v>
                </c:pt>
                <c:pt idx="88">
                  <c:v>110.02</c:v>
                </c:pt>
                <c:pt idx="89">
                  <c:v>110.69</c:v>
                </c:pt>
                <c:pt idx="90">
                  <c:v>110.205</c:v>
                </c:pt>
                <c:pt idx="91">
                  <c:v>110.38</c:v>
                </c:pt>
                <c:pt idx="92">
                  <c:v>109.37</c:v>
                </c:pt>
                <c:pt idx="93">
                  <c:v>109.73</c:v>
                </c:pt>
                <c:pt idx="94">
                  <c:v>109.755</c:v>
                </c:pt>
                <c:pt idx="95">
                  <c:v>110.01</c:v>
                </c:pt>
                <c:pt idx="96">
                  <c:v>108.78</c:v>
                </c:pt>
                <c:pt idx="97">
                  <c:v>108.72</c:v>
                </c:pt>
                <c:pt idx="98">
                  <c:v>108.65</c:v>
                </c:pt>
                <c:pt idx="99">
                  <c:v>108.85</c:v>
                </c:pt>
                <c:pt idx="100">
                  <c:v>111.37</c:v>
                </c:pt>
                <c:pt idx="101">
                  <c:v>111.105</c:v>
                </c:pt>
                <c:pt idx="102">
                  <c:v>111.45</c:v>
                </c:pt>
                <c:pt idx="103">
                  <c:v>112.83</c:v>
                </c:pt>
                <c:pt idx="104">
                  <c:v>111.59</c:v>
                </c:pt>
                <c:pt idx="105">
                  <c:v>112.61</c:v>
                </c:pt>
                <c:pt idx="106">
                  <c:v>112.715</c:v>
                </c:pt>
                <c:pt idx="107">
                  <c:v>113.28</c:v>
                </c:pt>
                <c:pt idx="108">
                  <c:v>113.64</c:v>
                </c:pt>
                <c:pt idx="109">
                  <c:v>112.86</c:v>
                </c:pt>
                <c:pt idx="110">
                  <c:v>113.6</c:v>
                </c:pt>
                <c:pt idx="111">
                  <c:v>113.535</c:v>
                </c:pt>
                <c:pt idx="112">
                  <c:v>113.71</c:v>
                </c:pt>
                <c:pt idx="113">
                  <c:v>113.05500000000001</c:v>
                </c:pt>
                <c:pt idx="114">
                  <c:v>112.12</c:v>
                </c:pt>
                <c:pt idx="115">
                  <c:v>111.47</c:v>
                </c:pt>
                <c:pt idx="116">
                  <c:v>111.86</c:v>
                </c:pt>
                <c:pt idx="117">
                  <c:v>111.24</c:v>
                </c:pt>
                <c:pt idx="118">
                  <c:v>110.935</c:v>
                </c:pt>
                <c:pt idx="119">
                  <c:v>110.61</c:v>
                </c:pt>
                <c:pt idx="120">
                  <c:v>111.04</c:v>
                </c:pt>
                <c:pt idx="121">
                  <c:v>111.7</c:v>
                </c:pt>
                <c:pt idx="122">
                  <c:v>109.28</c:v>
                </c:pt>
                <c:pt idx="123">
                  <c:v>109.245</c:v>
                </c:pt>
                <c:pt idx="124">
                  <c:v>109.25</c:v>
                </c:pt>
                <c:pt idx="125">
                  <c:v>109.175</c:v>
                </c:pt>
                <c:pt idx="126">
                  <c:v>109.24</c:v>
                </c:pt>
                <c:pt idx="127">
                  <c:v>109.04</c:v>
                </c:pt>
                <c:pt idx="128">
                  <c:v>109.825</c:v>
                </c:pt>
                <c:pt idx="129">
                  <c:v>110.625</c:v>
                </c:pt>
                <c:pt idx="130">
                  <c:v>111.12</c:v>
                </c:pt>
                <c:pt idx="131">
                  <c:v>110.22</c:v>
                </c:pt>
                <c:pt idx="132">
                  <c:v>112.18</c:v>
                </c:pt>
                <c:pt idx="133">
                  <c:v>112.125</c:v>
                </c:pt>
                <c:pt idx="134">
                  <c:v>111.48</c:v>
                </c:pt>
                <c:pt idx="135">
                  <c:v>111.985</c:v>
                </c:pt>
                <c:pt idx="136">
                  <c:v>111.785</c:v>
                </c:pt>
                <c:pt idx="137">
                  <c:v>110.905</c:v>
                </c:pt>
                <c:pt idx="138">
                  <c:v>110.095</c:v>
                </c:pt>
                <c:pt idx="139">
                  <c:v>109.005</c:v>
                </c:pt>
                <c:pt idx="140">
                  <c:v>108.5</c:v>
                </c:pt>
                <c:pt idx="141">
                  <c:v>107.82</c:v>
                </c:pt>
                <c:pt idx="142">
                  <c:v>108.21</c:v>
                </c:pt>
                <c:pt idx="143">
                  <c:v>108.54</c:v>
                </c:pt>
                <c:pt idx="144">
                  <c:v>108.17</c:v>
                </c:pt>
                <c:pt idx="145">
                  <c:v>108.315</c:v>
                </c:pt>
                <c:pt idx="146">
                  <c:v>109.095</c:v>
                </c:pt>
                <c:pt idx="147">
                  <c:v>108.965</c:v>
                </c:pt>
                <c:pt idx="148">
                  <c:v>110.22499999999999</c:v>
                </c:pt>
                <c:pt idx="149">
                  <c:v>111.69499999999999</c:v>
                </c:pt>
                <c:pt idx="150">
                  <c:v>108.69</c:v>
                </c:pt>
                <c:pt idx="151">
                  <c:v>108.92</c:v>
                </c:pt>
                <c:pt idx="152">
                  <c:v>108.655</c:v>
                </c:pt>
                <c:pt idx="153">
                  <c:v>108.82</c:v>
                </c:pt>
                <c:pt idx="154">
                  <c:v>109.03</c:v>
                </c:pt>
                <c:pt idx="155">
                  <c:v>110.995</c:v>
                </c:pt>
                <c:pt idx="156">
                  <c:v>109.68</c:v>
                </c:pt>
                <c:pt idx="157">
                  <c:v>108.685</c:v>
                </c:pt>
                <c:pt idx="158">
                  <c:v>109.05</c:v>
                </c:pt>
                <c:pt idx="159">
                  <c:v>111.37</c:v>
                </c:pt>
                <c:pt idx="160">
                  <c:v>110.985</c:v>
                </c:pt>
                <c:pt idx="161">
                  <c:v>110.26</c:v>
                </c:pt>
                <c:pt idx="162">
                  <c:v>112.21</c:v>
                </c:pt>
                <c:pt idx="163">
                  <c:v>110.92</c:v>
                </c:pt>
                <c:pt idx="164">
                  <c:v>111.145</c:v>
                </c:pt>
                <c:pt idx="165">
                  <c:v>111.075</c:v>
                </c:pt>
                <c:pt idx="166">
                  <c:v>110.43</c:v>
                </c:pt>
                <c:pt idx="167">
                  <c:v>110.685</c:v>
                </c:pt>
                <c:pt idx="168">
                  <c:v>110.995</c:v>
                </c:pt>
                <c:pt idx="169">
                  <c:v>110.89</c:v>
                </c:pt>
                <c:pt idx="170">
                  <c:v>110.11</c:v>
                </c:pt>
                <c:pt idx="171">
                  <c:v>110.12</c:v>
                </c:pt>
                <c:pt idx="172">
                  <c:v>110.65</c:v>
                </c:pt>
                <c:pt idx="173">
                  <c:v>110.61</c:v>
                </c:pt>
                <c:pt idx="174">
                  <c:v>110.27</c:v>
                </c:pt>
                <c:pt idx="175">
                  <c:v>109.83</c:v>
                </c:pt>
                <c:pt idx="176">
                  <c:v>110.5</c:v>
                </c:pt>
                <c:pt idx="177">
                  <c:v>110.58</c:v>
                </c:pt>
                <c:pt idx="178">
                  <c:v>110.95</c:v>
                </c:pt>
                <c:pt idx="179">
                  <c:v>110.71</c:v>
                </c:pt>
                <c:pt idx="180">
                  <c:v>112.09</c:v>
                </c:pt>
                <c:pt idx="181">
                  <c:v>110.605</c:v>
                </c:pt>
                <c:pt idx="182">
                  <c:v>110.735</c:v>
                </c:pt>
                <c:pt idx="183">
                  <c:v>110.83499999999999</c:v>
                </c:pt>
                <c:pt idx="184">
                  <c:v>110.705</c:v>
                </c:pt>
                <c:pt idx="185">
                  <c:v>109.755</c:v>
                </c:pt>
                <c:pt idx="186">
                  <c:v>110.11</c:v>
                </c:pt>
                <c:pt idx="187">
                  <c:v>110.42</c:v>
                </c:pt>
                <c:pt idx="188">
                  <c:v>110.02</c:v>
                </c:pt>
                <c:pt idx="189">
                  <c:v>110.69</c:v>
                </c:pt>
                <c:pt idx="190">
                  <c:v>110.205</c:v>
                </c:pt>
                <c:pt idx="191">
                  <c:v>110.38</c:v>
                </c:pt>
                <c:pt idx="192">
                  <c:v>109.37</c:v>
                </c:pt>
                <c:pt idx="193">
                  <c:v>109.73</c:v>
                </c:pt>
                <c:pt idx="194">
                  <c:v>109.755</c:v>
                </c:pt>
                <c:pt idx="195">
                  <c:v>110.01</c:v>
                </c:pt>
                <c:pt idx="196">
                  <c:v>108.78</c:v>
                </c:pt>
                <c:pt idx="197">
                  <c:v>108.72</c:v>
                </c:pt>
                <c:pt idx="198">
                  <c:v>108.65</c:v>
                </c:pt>
                <c:pt idx="199">
                  <c:v>108.85</c:v>
                </c:pt>
                <c:pt idx="200">
                  <c:v>111.37</c:v>
                </c:pt>
                <c:pt idx="201">
                  <c:v>111.105</c:v>
                </c:pt>
                <c:pt idx="202">
                  <c:v>111.45</c:v>
                </c:pt>
                <c:pt idx="203">
                  <c:v>112.83</c:v>
                </c:pt>
                <c:pt idx="204">
                  <c:v>111.59</c:v>
                </c:pt>
                <c:pt idx="205">
                  <c:v>112.61</c:v>
                </c:pt>
                <c:pt idx="206">
                  <c:v>112.715</c:v>
                </c:pt>
                <c:pt idx="207">
                  <c:v>113.28</c:v>
                </c:pt>
                <c:pt idx="208">
                  <c:v>113.64</c:v>
                </c:pt>
                <c:pt idx="209">
                  <c:v>112.86</c:v>
                </c:pt>
                <c:pt idx="210">
                  <c:v>113.6</c:v>
                </c:pt>
                <c:pt idx="211">
                  <c:v>113.535</c:v>
                </c:pt>
                <c:pt idx="212">
                  <c:v>113.71</c:v>
                </c:pt>
                <c:pt idx="213">
                  <c:v>113.05500000000001</c:v>
                </c:pt>
                <c:pt idx="214">
                  <c:v>112.12</c:v>
                </c:pt>
                <c:pt idx="215">
                  <c:v>111.47</c:v>
                </c:pt>
                <c:pt idx="216">
                  <c:v>111.86</c:v>
                </c:pt>
                <c:pt idx="217">
                  <c:v>111.24</c:v>
                </c:pt>
                <c:pt idx="218">
                  <c:v>110.935</c:v>
                </c:pt>
                <c:pt idx="219">
                  <c:v>110.61</c:v>
                </c:pt>
                <c:pt idx="220">
                  <c:v>111.04</c:v>
                </c:pt>
                <c:pt idx="221">
                  <c:v>111.7</c:v>
                </c:pt>
                <c:pt idx="222">
                  <c:v>109.28</c:v>
                </c:pt>
                <c:pt idx="223">
                  <c:v>109.245</c:v>
                </c:pt>
                <c:pt idx="224">
                  <c:v>109.25</c:v>
                </c:pt>
                <c:pt idx="225">
                  <c:v>109.175</c:v>
                </c:pt>
                <c:pt idx="226">
                  <c:v>109.24</c:v>
                </c:pt>
                <c:pt idx="227">
                  <c:v>109.04</c:v>
                </c:pt>
                <c:pt idx="228">
                  <c:v>109.825</c:v>
                </c:pt>
                <c:pt idx="229">
                  <c:v>110.625</c:v>
                </c:pt>
                <c:pt idx="230">
                  <c:v>111.12</c:v>
                </c:pt>
                <c:pt idx="231">
                  <c:v>110.22</c:v>
                </c:pt>
                <c:pt idx="232">
                  <c:v>112.18</c:v>
                </c:pt>
                <c:pt idx="233">
                  <c:v>112.125</c:v>
                </c:pt>
                <c:pt idx="234">
                  <c:v>111.48</c:v>
                </c:pt>
                <c:pt idx="235">
                  <c:v>111.985</c:v>
                </c:pt>
                <c:pt idx="236">
                  <c:v>111.785</c:v>
                </c:pt>
                <c:pt idx="237">
                  <c:v>110.905</c:v>
                </c:pt>
                <c:pt idx="238">
                  <c:v>110.095</c:v>
                </c:pt>
                <c:pt idx="239">
                  <c:v>109.005</c:v>
                </c:pt>
                <c:pt idx="240">
                  <c:v>108.5</c:v>
                </c:pt>
                <c:pt idx="241">
                  <c:v>107.82</c:v>
                </c:pt>
                <c:pt idx="242">
                  <c:v>108.21</c:v>
                </c:pt>
                <c:pt idx="243">
                  <c:v>108.54</c:v>
                </c:pt>
                <c:pt idx="244">
                  <c:v>108.17</c:v>
                </c:pt>
                <c:pt idx="245">
                  <c:v>108.315</c:v>
                </c:pt>
                <c:pt idx="246">
                  <c:v>109.095</c:v>
                </c:pt>
                <c:pt idx="247">
                  <c:v>108.965</c:v>
                </c:pt>
                <c:pt idx="248">
                  <c:v>110.22499999999999</c:v>
                </c:pt>
                <c:pt idx="249">
                  <c:v>111.69499999999999</c:v>
                </c:pt>
                <c:pt idx="250">
                  <c:v>108.69</c:v>
                </c:pt>
                <c:pt idx="251">
                  <c:v>108.92</c:v>
                </c:pt>
                <c:pt idx="252">
                  <c:v>108.655</c:v>
                </c:pt>
                <c:pt idx="253">
                  <c:v>108.82</c:v>
                </c:pt>
                <c:pt idx="254">
                  <c:v>109.03</c:v>
                </c:pt>
                <c:pt idx="255">
                  <c:v>110.995</c:v>
                </c:pt>
                <c:pt idx="256">
                  <c:v>109.68</c:v>
                </c:pt>
                <c:pt idx="257">
                  <c:v>108.685</c:v>
                </c:pt>
                <c:pt idx="258">
                  <c:v>109.05</c:v>
                </c:pt>
                <c:pt idx="259">
                  <c:v>111.37</c:v>
                </c:pt>
                <c:pt idx="260">
                  <c:v>110.985</c:v>
                </c:pt>
                <c:pt idx="261">
                  <c:v>110.26</c:v>
                </c:pt>
                <c:pt idx="262">
                  <c:v>112.21</c:v>
                </c:pt>
                <c:pt idx="263">
                  <c:v>110.92</c:v>
                </c:pt>
                <c:pt idx="264">
                  <c:v>111.145</c:v>
                </c:pt>
                <c:pt idx="265">
                  <c:v>111.075</c:v>
                </c:pt>
                <c:pt idx="266">
                  <c:v>110.43</c:v>
                </c:pt>
                <c:pt idx="267">
                  <c:v>110.685</c:v>
                </c:pt>
                <c:pt idx="268">
                  <c:v>110.995</c:v>
                </c:pt>
                <c:pt idx="269">
                  <c:v>110.89</c:v>
                </c:pt>
                <c:pt idx="270">
                  <c:v>110.11</c:v>
                </c:pt>
                <c:pt idx="271">
                  <c:v>110.12</c:v>
                </c:pt>
                <c:pt idx="272">
                  <c:v>110.65</c:v>
                </c:pt>
                <c:pt idx="273">
                  <c:v>110.61</c:v>
                </c:pt>
                <c:pt idx="274">
                  <c:v>110.27</c:v>
                </c:pt>
                <c:pt idx="275">
                  <c:v>109.83</c:v>
                </c:pt>
                <c:pt idx="276">
                  <c:v>110.5</c:v>
                </c:pt>
                <c:pt idx="277">
                  <c:v>110.58</c:v>
                </c:pt>
                <c:pt idx="278">
                  <c:v>110.95</c:v>
                </c:pt>
                <c:pt idx="279">
                  <c:v>110.71</c:v>
                </c:pt>
                <c:pt idx="280">
                  <c:v>112.09</c:v>
                </c:pt>
                <c:pt idx="281">
                  <c:v>110.605</c:v>
                </c:pt>
                <c:pt idx="282">
                  <c:v>110.735</c:v>
                </c:pt>
                <c:pt idx="283">
                  <c:v>110.83499999999999</c:v>
                </c:pt>
                <c:pt idx="284">
                  <c:v>110.705</c:v>
                </c:pt>
                <c:pt idx="285">
                  <c:v>109.755</c:v>
                </c:pt>
                <c:pt idx="286">
                  <c:v>110.11</c:v>
                </c:pt>
                <c:pt idx="287">
                  <c:v>110.42</c:v>
                </c:pt>
                <c:pt idx="288">
                  <c:v>110.02</c:v>
                </c:pt>
                <c:pt idx="289">
                  <c:v>110.69</c:v>
                </c:pt>
                <c:pt idx="290">
                  <c:v>110.205</c:v>
                </c:pt>
                <c:pt idx="291">
                  <c:v>110.38</c:v>
                </c:pt>
                <c:pt idx="292">
                  <c:v>109.37</c:v>
                </c:pt>
                <c:pt idx="293">
                  <c:v>109.73</c:v>
                </c:pt>
                <c:pt idx="294">
                  <c:v>109.755</c:v>
                </c:pt>
                <c:pt idx="295">
                  <c:v>110.01</c:v>
                </c:pt>
                <c:pt idx="296">
                  <c:v>108.78</c:v>
                </c:pt>
                <c:pt idx="297">
                  <c:v>108.72</c:v>
                </c:pt>
                <c:pt idx="298">
                  <c:v>108.65</c:v>
                </c:pt>
                <c:pt idx="299">
                  <c:v>108.85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1F-4991-9CA1-02504D95513A}"/>
            </c:ext>
          </c:extLst>
        </c:ser>
        <c:ser>
          <c:idx val="1"/>
          <c:order val="1"/>
          <c:tx>
            <c:strRef>
              <c:f>Tabelle1!$F$1</c:f>
              <c:strCache>
                <c:ptCount val="1"/>
                <c:pt idx="0">
                  <c:v>Power outlet5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Tabelle1!$D$2:$D$301</c:f>
              <c:numCache>
                <c:formatCode>hh:mm:ss;@</c:formatCode>
                <c:ptCount val="300"/>
                <c:pt idx="0">
                  <c:v>40651.558055555557</c:v>
                </c:pt>
                <c:pt idx="1">
                  <c:v>40651.558159722219</c:v>
                </c:pt>
                <c:pt idx="2">
                  <c:v>40651.558263888888</c:v>
                </c:pt>
                <c:pt idx="3">
                  <c:v>40651.558368055557</c:v>
                </c:pt>
                <c:pt idx="4">
                  <c:v>40651.558472222227</c:v>
                </c:pt>
                <c:pt idx="5">
                  <c:v>40651.558576388888</c:v>
                </c:pt>
                <c:pt idx="6">
                  <c:v>40651.558680555558</c:v>
                </c:pt>
                <c:pt idx="7">
                  <c:v>40651.55878472222</c:v>
                </c:pt>
                <c:pt idx="8">
                  <c:v>40651.558888888889</c:v>
                </c:pt>
                <c:pt idx="9">
                  <c:v>40651.558993055558</c:v>
                </c:pt>
                <c:pt idx="10">
                  <c:v>40651.55909722222</c:v>
                </c:pt>
                <c:pt idx="11">
                  <c:v>40651.559201388889</c:v>
                </c:pt>
                <c:pt idx="12">
                  <c:v>40651.559305555558</c:v>
                </c:pt>
                <c:pt idx="13">
                  <c:v>40651.55940972222</c:v>
                </c:pt>
                <c:pt idx="14">
                  <c:v>40651.559513888889</c:v>
                </c:pt>
                <c:pt idx="15">
                  <c:v>40651.559618055559</c:v>
                </c:pt>
                <c:pt idx="16">
                  <c:v>40651.55972222222</c:v>
                </c:pt>
                <c:pt idx="17">
                  <c:v>40651.55982638889</c:v>
                </c:pt>
                <c:pt idx="18">
                  <c:v>40651.559930555552</c:v>
                </c:pt>
                <c:pt idx="19">
                  <c:v>40651.560034722221</c:v>
                </c:pt>
                <c:pt idx="20">
                  <c:v>40651.56013888889</c:v>
                </c:pt>
                <c:pt idx="21">
                  <c:v>40651.560243055559</c:v>
                </c:pt>
                <c:pt idx="22">
                  <c:v>40651.560347222221</c:v>
                </c:pt>
                <c:pt idx="23">
                  <c:v>40651.56045138889</c:v>
                </c:pt>
                <c:pt idx="24">
                  <c:v>40651.560555555552</c:v>
                </c:pt>
                <c:pt idx="25">
                  <c:v>40651.560659722221</c:v>
                </c:pt>
                <c:pt idx="26">
                  <c:v>40651.560763888891</c:v>
                </c:pt>
                <c:pt idx="27">
                  <c:v>40651.56086805556</c:v>
                </c:pt>
                <c:pt idx="28">
                  <c:v>40651.560972222222</c:v>
                </c:pt>
                <c:pt idx="29">
                  <c:v>40651.561076388884</c:v>
                </c:pt>
                <c:pt idx="30">
                  <c:v>40651.561180555553</c:v>
                </c:pt>
                <c:pt idx="31">
                  <c:v>40651.561284722222</c:v>
                </c:pt>
                <c:pt idx="32">
                  <c:v>40651.561388888891</c:v>
                </c:pt>
                <c:pt idx="33">
                  <c:v>40651.56149305556</c:v>
                </c:pt>
                <c:pt idx="34">
                  <c:v>40651.561597222222</c:v>
                </c:pt>
                <c:pt idx="35">
                  <c:v>40651.561701388884</c:v>
                </c:pt>
                <c:pt idx="36">
                  <c:v>40651.561805555553</c:v>
                </c:pt>
                <c:pt idx="37">
                  <c:v>40651.561909722222</c:v>
                </c:pt>
                <c:pt idx="38">
                  <c:v>40651.562013888892</c:v>
                </c:pt>
                <c:pt idx="39">
                  <c:v>40651.562118055554</c:v>
                </c:pt>
                <c:pt idx="40">
                  <c:v>40651.562222222223</c:v>
                </c:pt>
                <c:pt idx="41">
                  <c:v>40651.562326388885</c:v>
                </c:pt>
                <c:pt idx="42">
                  <c:v>40651.562430555554</c:v>
                </c:pt>
                <c:pt idx="43">
                  <c:v>40651.562534722223</c:v>
                </c:pt>
                <c:pt idx="44">
                  <c:v>40651.562638888892</c:v>
                </c:pt>
                <c:pt idx="45">
                  <c:v>40651.562743055554</c:v>
                </c:pt>
                <c:pt idx="46">
                  <c:v>40651.562847222223</c:v>
                </c:pt>
                <c:pt idx="47">
                  <c:v>40651.562951388885</c:v>
                </c:pt>
                <c:pt idx="48">
                  <c:v>40651.563055555554</c:v>
                </c:pt>
                <c:pt idx="49">
                  <c:v>40651.563159722224</c:v>
                </c:pt>
                <c:pt idx="50">
                  <c:v>40651.563263888886</c:v>
                </c:pt>
                <c:pt idx="51">
                  <c:v>40651.563368055555</c:v>
                </c:pt>
                <c:pt idx="52">
                  <c:v>40651.563472222224</c:v>
                </c:pt>
                <c:pt idx="53">
                  <c:v>40651.563576388886</c:v>
                </c:pt>
                <c:pt idx="54">
                  <c:v>40651.563680555555</c:v>
                </c:pt>
                <c:pt idx="55">
                  <c:v>40651.563784722224</c:v>
                </c:pt>
                <c:pt idx="56">
                  <c:v>40651.563888888886</c:v>
                </c:pt>
                <c:pt idx="57">
                  <c:v>40651.563993055555</c:v>
                </c:pt>
                <c:pt idx="58">
                  <c:v>40651.564097222225</c:v>
                </c:pt>
                <c:pt idx="59">
                  <c:v>40651.564201388886</c:v>
                </c:pt>
                <c:pt idx="60">
                  <c:v>40651.564305555556</c:v>
                </c:pt>
                <c:pt idx="61">
                  <c:v>40651.564409722225</c:v>
                </c:pt>
                <c:pt idx="62">
                  <c:v>40651.564513888887</c:v>
                </c:pt>
                <c:pt idx="63">
                  <c:v>40651.564618055556</c:v>
                </c:pt>
                <c:pt idx="64">
                  <c:v>40651.564722222218</c:v>
                </c:pt>
                <c:pt idx="65">
                  <c:v>40651.564826388887</c:v>
                </c:pt>
                <c:pt idx="66">
                  <c:v>40651.564930555556</c:v>
                </c:pt>
                <c:pt idx="67">
                  <c:v>40651.565034722225</c:v>
                </c:pt>
                <c:pt idx="68">
                  <c:v>40651.565138888887</c:v>
                </c:pt>
                <c:pt idx="69">
                  <c:v>40651.565243055556</c:v>
                </c:pt>
                <c:pt idx="70">
                  <c:v>40651.565347222218</c:v>
                </c:pt>
                <c:pt idx="71">
                  <c:v>40651.565451388888</c:v>
                </c:pt>
                <c:pt idx="72">
                  <c:v>40651.565555555557</c:v>
                </c:pt>
                <c:pt idx="73">
                  <c:v>40651.565659722226</c:v>
                </c:pt>
                <c:pt idx="74">
                  <c:v>40651.565763888888</c:v>
                </c:pt>
                <c:pt idx="75">
                  <c:v>40651.565868055557</c:v>
                </c:pt>
                <c:pt idx="76">
                  <c:v>40651.565972222219</c:v>
                </c:pt>
                <c:pt idx="77">
                  <c:v>40651.566076388888</c:v>
                </c:pt>
                <c:pt idx="78">
                  <c:v>40651.566180555557</c:v>
                </c:pt>
                <c:pt idx="79">
                  <c:v>40651.566284722227</c:v>
                </c:pt>
                <c:pt idx="80">
                  <c:v>40651.566388888888</c:v>
                </c:pt>
                <c:pt idx="81">
                  <c:v>40651.566493055558</c:v>
                </c:pt>
                <c:pt idx="82">
                  <c:v>40651.56659722222</c:v>
                </c:pt>
                <c:pt idx="83">
                  <c:v>40651.566701388889</c:v>
                </c:pt>
                <c:pt idx="84">
                  <c:v>40651.566805555558</c:v>
                </c:pt>
                <c:pt idx="85">
                  <c:v>40651.56690972222</c:v>
                </c:pt>
                <c:pt idx="86">
                  <c:v>40651.567013888889</c:v>
                </c:pt>
                <c:pt idx="87">
                  <c:v>40651.567118055558</c:v>
                </c:pt>
                <c:pt idx="88">
                  <c:v>40651.56722222222</c:v>
                </c:pt>
                <c:pt idx="89">
                  <c:v>40651.567326388889</c:v>
                </c:pt>
                <c:pt idx="90">
                  <c:v>40651.567430555559</c:v>
                </c:pt>
                <c:pt idx="91">
                  <c:v>40651.56753472222</c:v>
                </c:pt>
                <c:pt idx="92">
                  <c:v>40651.56763888889</c:v>
                </c:pt>
                <c:pt idx="93">
                  <c:v>40651.567743055552</c:v>
                </c:pt>
                <c:pt idx="94">
                  <c:v>40651.567847222221</c:v>
                </c:pt>
                <c:pt idx="95">
                  <c:v>40651.56795138889</c:v>
                </c:pt>
                <c:pt idx="96">
                  <c:v>40651.568055555559</c:v>
                </c:pt>
                <c:pt idx="97">
                  <c:v>40651.568159722221</c:v>
                </c:pt>
                <c:pt idx="98">
                  <c:v>40651.56826388889</c:v>
                </c:pt>
                <c:pt idx="99">
                  <c:v>40651.568368055552</c:v>
                </c:pt>
                <c:pt idx="100">
                  <c:v>40712.558055555557</c:v>
                </c:pt>
                <c:pt idx="101">
                  <c:v>40712.558159722219</c:v>
                </c:pt>
                <c:pt idx="102">
                  <c:v>40712.558263888888</c:v>
                </c:pt>
                <c:pt idx="103">
                  <c:v>40712.558368055557</c:v>
                </c:pt>
                <c:pt idx="104">
                  <c:v>40712.558472222227</c:v>
                </c:pt>
                <c:pt idx="105">
                  <c:v>40712.558576388888</c:v>
                </c:pt>
                <c:pt idx="106">
                  <c:v>40712.558680555558</c:v>
                </c:pt>
                <c:pt idx="107">
                  <c:v>40712.55878472222</c:v>
                </c:pt>
                <c:pt idx="108">
                  <c:v>40712.558888888889</c:v>
                </c:pt>
                <c:pt idx="109">
                  <c:v>40712.558993055558</c:v>
                </c:pt>
                <c:pt idx="110">
                  <c:v>40712.55909722222</c:v>
                </c:pt>
                <c:pt idx="111">
                  <c:v>40712.559201388889</c:v>
                </c:pt>
                <c:pt idx="112">
                  <c:v>40712.559305555558</c:v>
                </c:pt>
                <c:pt idx="113">
                  <c:v>40712.55940972222</c:v>
                </c:pt>
                <c:pt idx="114">
                  <c:v>40712.559513888889</c:v>
                </c:pt>
                <c:pt idx="115">
                  <c:v>40712.559618055559</c:v>
                </c:pt>
                <c:pt idx="116">
                  <c:v>40712.55972222222</c:v>
                </c:pt>
                <c:pt idx="117">
                  <c:v>40712.55982638889</c:v>
                </c:pt>
                <c:pt idx="118">
                  <c:v>40712.559930555552</c:v>
                </c:pt>
                <c:pt idx="119">
                  <c:v>40712.560034722221</c:v>
                </c:pt>
                <c:pt idx="120">
                  <c:v>40712.56013888889</c:v>
                </c:pt>
                <c:pt idx="121">
                  <c:v>40712.560243055559</c:v>
                </c:pt>
                <c:pt idx="122">
                  <c:v>40712.560347222221</c:v>
                </c:pt>
                <c:pt idx="123">
                  <c:v>40712.56045138889</c:v>
                </c:pt>
                <c:pt idx="124">
                  <c:v>40712.560555555552</c:v>
                </c:pt>
                <c:pt idx="125">
                  <c:v>40712.560659722221</c:v>
                </c:pt>
                <c:pt idx="126">
                  <c:v>40712.560763888891</c:v>
                </c:pt>
                <c:pt idx="127">
                  <c:v>40712.56086805556</c:v>
                </c:pt>
                <c:pt idx="128">
                  <c:v>40712.560972222222</c:v>
                </c:pt>
                <c:pt idx="129">
                  <c:v>40712.561076388884</c:v>
                </c:pt>
                <c:pt idx="130">
                  <c:v>40712.561180555553</c:v>
                </c:pt>
                <c:pt idx="131">
                  <c:v>40712.561284722222</c:v>
                </c:pt>
                <c:pt idx="132">
                  <c:v>40712.561388888891</c:v>
                </c:pt>
                <c:pt idx="133">
                  <c:v>40712.56149305556</c:v>
                </c:pt>
                <c:pt idx="134">
                  <c:v>40712.561597222222</c:v>
                </c:pt>
                <c:pt idx="135">
                  <c:v>40712.561701388884</c:v>
                </c:pt>
                <c:pt idx="136">
                  <c:v>40712.561805555553</c:v>
                </c:pt>
                <c:pt idx="137">
                  <c:v>40712.561909722222</c:v>
                </c:pt>
                <c:pt idx="138">
                  <c:v>40712.562013888892</c:v>
                </c:pt>
                <c:pt idx="139">
                  <c:v>40712.562118055554</c:v>
                </c:pt>
                <c:pt idx="140">
                  <c:v>40712.562222222223</c:v>
                </c:pt>
                <c:pt idx="141">
                  <c:v>40712.562326388885</c:v>
                </c:pt>
                <c:pt idx="142">
                  <c:v>40712.562430555554</c:v>
                </c:pt>
                <c:pt idx="143">
                  <c:v>40712.562534722223</c:v>
                </c:pt>
                <c:pt idx="144">
                  <c:v>40712.562638888892</c:v>
                </c:pt>
                <c:pt idx="145">
                  <c:v>40712.562743055554</c:v>
                </c:pt>
                <c:pt idx="146">
                  <c:v>40712.562847222223</c:v>
                </c:pt>
                <c:pt idx="147">
                  <c:v>40712.562951388885</c:v>
                </c:pt>
                <c:pt idx="148">
                  <c:v>40712.563055555554</c:v>
                </c:pt>
                <c:pt idx="149">
                  <c:v>40712.563159722224</c:v>
                </c:pt>
                <c:pt idx="150">
                  <c:v>40712.563263888886</c:v>
                </c:pt>
                <c:pt idx="151">
                  <c:v>40712.563368055555</c:v>
                </c:pt>
                <c:pt idx="152">
                  <c:v>40712.563472222224</c:v>
                </c:pt>
                <c:pt idx="153">
                  <c:v>40712.563576388886</c:v>
                </c:pt>
                <c:pt idx="154">
                  <c:v>40712.563680555555</c:v>
                </c:pt>
                <c:pt idx="155">
                  <c:v>40712.563784722224</c:v>
                </c:pt>
                <c:pt idx="156">
                  <c:v>40712.563888888886</c:v>
                </c:pt>
                <c:pt idx="157">
                  <c:v>40712.563993055555</c:v>
                </c:pt>
                <c:pt idx="158">
                  <c:v>40712.564097222225</c:v>
                </c:pt>
                <c:pt idx="159">
                  <c:v>40712.564201388886</c:v>
                </c:pt>
                <c:pt idx="160">
                  <c:v>40712.564305555556</c:v>
                </c:pt>
                <c:pt idx="161">
                  <c:v>40712.564409722225</c:v>
                </c:pt>
                <c:pt idx="162">
                  <c:v>40712.564513888887</c:v>
                </c:pt>
                <c:pt idx="163">
                  <c:v>40712.564618055556</c:v>
                </c:pt>
                <c:pt idx="164">
                  <c:v>40712.564722222218</c:v>
                </c:pt>
                <c:pt idx="165">
                  <c:v>40712.564826388887</c:v>
                </c:pt>
                <c:pt idx="166">
                  <c:v>40712.564930555556</c:v>
                </c:pt>
                <c:pt idx="167">
                  <c:v>40712.565034722225</c:v>
                </c:pt>
                <c:pt idx="168">
                  <c:v>40712.565138888887</c:v>
                </c:pt>
                <c:pt idx="169">
                  <c:v>40712.565243055556</c:v>
                </c:pt>
                <c:pt idx="170">
                  <c:v>40712.565347222218</c:v>
                </c:pt>
                <c:pt idx="171">
                  <c:v>40712.565451388888</c:v>
                </c:pt>
                <c:pt idx="172">
                  <c:v>40712.565555555557</c:v>
                </c:pt>
                <c:pt idx="173">
                  <c:v>40712.565659722226</c:v>
                </c:pt>
                <c:pt idx="174">
                  <c:v>40712.565763888888</c:v>
                </c:pt>
                <c:pt idx="175">
                  <c:v>40712.565868055557</c:v>
                </c:pt>
                <c:pt idx="176">
                  <c:v>40712.565972222219</c:v>
                </c:pt>
                <c:pt idx="177">
                  <c:v>40712.566076388888</c:v>
                </c:pt>
                <c:pt idx="178">
                  <c:v>40712.566180555557</c:v>
                </c:pt>
                <c:pt idx="179">
                  <c:v>40712.566284722227</c:v>
                </c:pt>
                <c:pt idx="180">
                  <c:v>40712.566388888888</c:v>
                </c:pt>
                <c:pt idx="181">
                  <c:v>40712.566493055558</c:v>
                </c:pt>
                <c:pt idx="182">
                  <c:v>40712.56659722222</c:v>
                </c:pt>
                <c:pt idx="183">
                  <c:v>40712.566701388889</c:v>
                </c:pt>
                <c:pt idx="184">
                  <c:v>40712.566805555558</c:v>
                </c:pt>
                <c:pt idx="185">
                  <c:v>40712.56690972222</c:v>
                </c:pt>
                <c:pt idx="186">
                  <c:v>40712.567013888889</c:v>
                </c:pt>
                <c:pt idx="187">
                  <c:v>40712.567118055558</c:v>
                </c:pt>
                <c:pt idx="188">
                  <c:v>40712.56722222222</c:v>
                </c:pt>
                <c:pt idx="189">
                  <c:v>40712.567326388889</c:v>
                </c:pt>
                <c:pt idx="190">
                  <c:v>40712.567430555559</c:v>
                </c:pt>
                <c:pt idx="191">
                  <c:v>40712.56753472222</c:v>
                </c:pt>
                <c:pt idx="192">
                  <c:v>40712.56763888889</c:v>
                </c:pt>
                <c:pt idx="193">
                  <c:v>40712.567743055552</c:v>
                </c:pt>
                <c:pt idx="194">
                  <c:v>40712.567847222221</c:v>
                </c:pt>
                <c:pt idx="195">
                  <c:v>40712.56795138889</c:v>
                </c:pt>
                <c:pt idx="196">
                  <c:v>40712.568055555559</c:v>
                </c:pt>
                <c:pt idx="197">
                  <c:v>40712.568159722221</c:v>
                </c:pt>
                <c:pt idx="198">
                  <c:v>40712.56826388889</c:v>
                </c:pt>
                <c:pt idx="199">
                  <c:v>40712.568368055552</c:v>
                </c:pt>
                <c:pt idx="200">
                  <c:v>40773.558055555557</c:v>
                </c:pt>
                <c:pt idx="201">
                  <c:v>40773.558159722219</c:v>
                </c:pt>
                <c:pt idx="202">
                  <c:v>40773.558263888888</c:v>
                </c:pt>
                <c:pt idx="203">
                  <c:v>40773.558368055557</c:v>
                </c:pt>
                <c:pt idx="204">
                  <c:v>40773.558472222227</c:v>
                </c:pt>
                <c:pt idx="205">
                  <c:v>40773.558576388888</c:v>
                </c:pt>
                <c:pt idx="206">
                  <c:v>40773.558680555558</c:v>
                </c:pt>
                <c:pt idx="207">
                  <c:v>40773.55878472222</c:v>
                </c:pt>
                <c:pt idx="208">
                  <c:v>40773.558888888889</c:v>
                </c:pt>
                <c:pt idx="209">
                  <c:v>40773.558993055558</c:v>
                </c:pt>
                <c:pt idx="210">
                  <c:v>40773.55909722222</c:v>
                </c:pt>
                <c:pt idx="211">
                  <c:v>40773.559201388889</c:v>
                </c:pt>
                <c:pt idx="212">
                  <c:v>40773.559305555558</c:v>
                </c:pt>
                <c:pt idx="213">
                  <c:v>40773.55940972222</c:v>
                </c:pt>
                <c:pt idx="214">
                  <c:v>40773.559513888889</c:v>
                </c:pt>
                <c:pt idx="215">
                  <c:v>40773.559618055559</c:v>
                </c:pt>
                <c:pt idx="216">
                  <c:v>40773.55972222222</c:v>
                </c:pt>
                <c:pt idx="217">
                  <c:v>40773.55982638889</c:v>
                </c:pt>
                <c:pt idx="218">
                  <c:v>40773.559930555552</c:v>
                </c:pt>
                <c:pt idx="219">
                  <c:v>40773.560034722221</c:v>
                </c:pt>
                <c:pt idx="220">
                  <c:v>40773.56013888889</c:v>
                </c:pt>
                <c:pt idx="221">
                  <c:v>40773.560243055559</c:v>
                </c:pt>
                <c:pt idx="222">
                  <c:v>40773.560347222221</c:v>
                </c:pt>
                <c:pt idx="223">
                  <c:v>40773.56045138889</c:v>
                </c:pt>
                <c:pt idx="224">
                  <c:v>40773.560555555552</c:v>
                </c:pt>
                <c:pt idx="225">
                  <c:v>40773.560659722221</c:v>
                </c:pt>
                <c:pt idx="226">
                  <c:v>40773.560763888891</c:v>
                </c:pt>
                <c:pt idx="227">
                  <c:v>40773.56086805556</c:v>
                </c:pt>
                <c:pt idx="228">
                  <c:v>40773.560972222222</c:v>
                </c:pt>
                <c:pt idx="229">
                  <c:v>40773.561076388884</c:v>
                </c:pt>
                <c:pt idx="230">
                  <c:v>40773.561180555553</c:v>
                </c:pt>
                <c:pt idx="231">
                  <c:v>40773.561284722222</c:v>
                </c:pt>
                <c:pt idx="232">
                  <c:v>40773.561388888891</c:v>
                </c:pt>
                <c:pt idx="233">
                  <c:v>40773.56149305556</c:v>
                </c:pt>
                <c:pt idx="234">
                  <c:v>40773.561597222222</c:v>
                </c:pt>
                <c:pt idx="235">
                  <c:v>40773.561701388884</c:v>
                </c:pt>
                <c:pt idx="236">
                  <c:v>40773.561805555553</c:v>
                </c:pt>
                <c:pt idx="237">
                  <c:v>40773.561909722222</c:v>
                </c:pt>
                <c:pt idx="238">
                  <c:v>40773.562013888892</c:v>
                </c:pt>
                <c:pt idx="239">
                  <c:v>40773.562118055554</c:v>
                </c:pt>
                <c:pt idx="240">
                  <c:v>40773.562222222223</c:v>
                </c:pt>
                <c:pt idx="241">
                  <c:v>40773.562326388885</c:v>
                </c:pt>
                <c:pt idx="242">
                  <c:v>40773.562430555554</c:v>
                </c:pt>
                <c:pt idx="243">
                  <c:v>40773.562534722223</c:v>
                </c:pt>
                <c:pt idx="244">
                  <c:v>40773.562638888892</c:v>
                </c:pt>
                <c:pt idx="245">
                  <c:v>40773.562743055554</c:v>
                </c:pt>
                <c:pt idx="246">
                  <c:v>40773.562847222223</c:v>
                </c:pt>
                <c:pt idx="247">
                  <c:v>40773.562951388885</c:v>
                </c:pt>
                <c:pt idx="248">
                  <c:v>40773.563055555554</c:v>
                </c:pt>
                <c:pt idx="249">
                  <c:v>40773.563159722224</c:v>
                </c:pt>
                <c:pt idx="250">
                  <c:v>40773.563263888886</c:v>
                </c:pt>
                <c:pt idx="251">
                  <c:v>40773.563368055555</c:v>
                </c:pt>
                <c:pt idx="252">
                  <c:v>40773.563472222224</c:v>
                </c:pt>
                <c:pt idx="253">
                  <c:v>40773.563576388886</c:v>
                </c:pt>
                <c:pt idx="254">
                  <c:v>40773.563680555555</c:v>
                </c:pt>
                <c:pt idx="255">
                  <c:v>40773.563784722224</c:v>
                </c:pt>
                <c:pt idx="256">
                  <c:v>40773.563888888886</c:v>
                </c:pt>
                <c:pt idx="257">
                  <c:v>40773.563993055555</c:v>
                </c:pt>
                <c:pt idx="258">
                  <c:v>40773.564097222225</c:v>
                </c:pt>
                <c:pt idx="259">
                  <c:v>40773.564201388886</c:v>
                </c:pt>
                <c:pt idx="260">
                  <c:v>40773.564305555556</c:v>
                </c:pt>
                <c:pt idx="261">
                  <c:v>40773.564409722225</c:v>
                </c:pt>
                <c:pt idx="262">
                  <c:v>40773.564513888887</c:v>
                </c:pt>
                <c:pt idx="263">
                  <c:v>40773.564618055556</c:v>
                </c:pt>
                <c:pt idx="264">
                  <c:v>40773.564722222218</c:v>
                </c:pt>
                <c:pt idx="265">
                  <c:v>40773.564826388887</c:v>
                </c:pt>
                <c:pt idx="266">
                  <c:v>40773.564930555556</c:v>
                </c:pt>
                <c:pt idx="267">
                  <c:v>40773.565034722225</c:v>
                </c:pt>
                <c:pt idx="268">
                  <c:v>40773.565138888887</c:v>
                </c:pt>
                <c:pt idx="269">
                  <c:v>40773.565243055556</c:v>
                </c:pt>
                <c:pt idx="270">
                  <c:v>40773.565347222218</c:v>
                </c:pt>
                <c:pt idx="271">
                  <c:v>40773.565451388888</c:v>
                </c:pt>
                <c:pt idx="272">
                  <c:v>40773.565555555557</c:v>
                </c:pt>
                <c:pt idx="273">
                  <c:v>40773.565659722226</c:v>
                </c:pt>
                <c:pt idx="274">
                  <c:v>40773.565763888888</c:v>
                </c:pt>
                <c:pt idx="275">
                  <c:v>40773.565868055557</c:v>
                </c:pt>
                <c:pt idx="276">
                  <c:v>40773.565972222219</c:v>
                </c:pt>
                <c:pt idx="277">
                  <c:v>40773.566076388888</c:v>
                </c:pt>
                <c:pt idx="278">
                  <c:v>40773.566180555557</c:v>
                </c:pt>
                <c:pt idx="279">
                  <c:v>40773.566284722227</c:v>
                </c:pt>
                <c:pt idx="280">
                  <c:v>40773.566388888888</c:v>
                </c:pt>
                <c:pt idx="281">
                  <c:v>40773.566493055558</c:v>
                </c:pt>
                <c:pt idx="282">
                  <c:v>40773.56659722222</c:v>
                </c:pt>
                <c:pt idx="283">
                  <c:v>40773.566701388889</c:v>
                </c:pt>
                <c:pt idx="284">
                  <c:v>40773.566805555558</c:v>
                </c:pt>
                <c:pt idx="285">
                  <c:v>40773.56690972222</c:v>
                </c:pt>
                <c:pt idx="286">
                  <c:v>40773.567013888889</c:v>
                </c:pt>
                <c:pt idx="287">
                  <c:v>40773.567118055558</c:v>
                </c:pt>
                <c:pt idx="288">
                  <c:v>40773.56722222222</c:v>
                </c:pt>
                <c:pt idx="289">
                  <c:v>40773.567326388889</c:v>
                </c:pt>
                <c:pt idx="290">
                  <c:v>40773.567430555559</c:v>
                </c:pt>
                <c:pt idx="291">
                  <c:v>40773.56753472222</c:v>
                </c:pt>
                <c:pt idx="292">
                  <c:v>40773.56763888889</c:v>
                </c:pt>
                <c:pt idx="293">
                  <c:v>40773.567743055552</c:v>
                </c:pt>
                <c:pt idx="294">
                  <c:v>40773.567847222221</c:v>
                </c:pt>
                <c:pt idx="295">
                  <c:v>40773.56795138889</c:v>
                </c:pt>
                <c:pt idx="296">
                  <c:v>40773.568055555559</c:v>
                </c:pt>
                <c:pt idx="297">
                  <c:v>40773.568159722221</c:v>
                </c:pt>
                <c:pt idx="298">
                  <c:v>40773.56826388889</c:v>
                </c:pt>
                <c:pt idx="299">
                  <c:v>40773.568368055552</c:v>
                </c:pt>
              </c:numCache>
            </c:numRef>
          </c:cat>
          <c:val>
            <c:numRef>
              <c:f>Tabelle1!$F$2:$F$301</c:f>
              <c:numCache>
                <c:formatCode>General</c:formatCode>
                <c:ptCount val="300"/>
                <c:pt idx="0">
                  <c:v>144.79</c:v>
                </c:pt>
                <c:pt idx="1">
                  <c:v>144.99</c:v>
                </c:pt>
                <c:pt idx="2">
                  <c:v>144.655</c:v>
                </c:pt>
                <c:pt idx="3">
                  <c:v>144.89750000000001</c:v>
                </c:pt>
                <c:pt idx="4">
                  <c:v>144.81</c:v>
                </c:pt>
                <c:pt idx="5">
                  <c:v>145.315</c:v>
                </c:pt>
                <c:pt idx="6">
                  <c:v>145.13499999999999</c:v>
                </c:pt>
                <c:pt idx="7">
                  <c:v>145.1225</c:v>
                </c:pt>
                <c:pt idx="8">
                  <c:v>144.995</c:v>
                </c:pt>
                <c:pt idx="9">
                  <c:v>145.61000000000001</c:v>
                </c:pt>
                <c:pt idx="10">
                  <c:v>145.63999999999999</c:v>
                </c:pt>
                <c:pt idx="11">
                  <c:v>145.67500000000001</c:v>
                </c:pt>
                <c:pt idx="12">
                  <c:v>89.88</c:v>
                </c:pt>
                <c:pt idx="13">
                  <c:v>89.35</c:v>
                </c:pt>
                <c:pt idx="14">
                  <c:v>89.39</c:v>
                </c:pt>
                <c:pt idx="15">
                  <c:v>89.73</c:v>
                </c:pt>
                <c:pt idx="16">
                  <c:v>90.17</c:v>
                </c:pt>
                <c:pt idx="17">
                  <c:v>89.5</c:v>
                </c:pt>
                <c:pt idx="18">
                  <c:v>89.42</c:v>
                </c:pt>
                <c:pt idx="19">
                  <c:v>89.05</c:v>
                </c:pt>
                <c:pt idx="20">
                  <c:v>89.29</c:v>
                </c:pt>
                <c:pt idx="21">
                  <c:v>87.91</c:v>
                </c:pt>
                <c:pt idx="22">
                  <c:v>89.394999999999996</c:v>
                </c:pt>
                <c:pt idx="23">
                  <c:v>89.265000000000001</c:v>
                </c:pt>
                <c:pt idx="24">
                  <c:v>89.165000000000006</c:v>
                </c:pt>
                <c:pt idx="25">
                  <c:v>89.295000000000002</c:v>
                </c:pt>
                <c:pt idx="26">
                  <c:v>90.245000000000005</c:v>
                </c:pt>
                <c:pt idx="27">
                  <c:v>89.89</c:v>
                </c:pt>
                <c:pt idx="28">
                  <c:v>89.58</c:v>
                </c:pt>
                <c:pt idx="29">
                  <c:v>89.98</c:v>
                </c:pt>
                <c:pt idx="30">
                  <c:v>88.894999999999996</c:v>
                </c:pt>
                <c:pt idx="31">
                  <c:v>88.55</c:v>
                </c:pt>
                <c:pt idx="32">
                  <c:v>87.17</c:v>
                </c:pt>
                <c:pt idx="33">
                  <c:v>88.41</c:v>
                </c:pt>
                <c:pt idx="34">
                  <c:v>87.39</c:v>
                </c:pt>
                <c:pt idx="35">
                  <c:v>87.284999999999997</c:v>
                </c:pt>
                <c:pt idx="36">
                  <c:v>86.72</c:v>
                </c:pt>
                <c:pt idx="37">
                  <c:v>86.36</c:v>
                </c:pt>
                <c:pt idx="38">
                  <c:v>87.14</c:v>
                </c:pt>
                <c:pt idx="39">
                  <c:v>86.4</c:v>
                </c:pt>
                <c:pt idx="40">
                  <c:v>86.465000000000003</c:v>
                </c:pt>
                <c:pt idx="41">
                  <c:v>86.29</c:v>
                </c:pt>
                <c:pt idx="42">
                  <c:v>86.944999999999993</c:v>
                </c:pt>
                <c:pt idx="43">
                  <c:v>87.88</c:v>
                </c:pt>
                <c:pt idx="44">
                  <c:v>88.53</c:v>
                </c:pt>
                <c:pt idx="45">
                  <c:v>88.14</c:v>
                </c:pt>
                <c:pt idx="46">
                  <c:v>88.76</c:v>
                </c:pt>
                <c:pt idx="47">
                  <c:v>89.064999999999998</c:v>
                </c:pt>
                <c:pt idx="48">
                  <c:v>89.39</c:v>
                </c:pt>
                <c:pt idx="49">
                  <c:v>88.96</c:v>
                </c:pt>
                <c:pt idx="50">
                  <c:v>88.3</c:v>
                </c:pt>
                <c:pt idx="51">
                  <c:v>90.72</c:v>
                </c:pt>
                <c:pt idx="52">
                  <c:v>90.754999999999995</c:v>
                </c:pt>
                <c:pt idx="53">
                  <c:v>90.75</c:v>
                </c:pt>
                <c:pt idx="54">
                  <c:v>90.825000000000003</c:v>
                </c:pt>
                <c:pt idx="55">
                  <c:v>90.76</c:v>
                </c:pt>
                <c:pt idx="56">
                  <c:v>90.96</c:v>
                </c:pt>
                <c:pt idx="57">
                  <c:v>90.174999999999997</c:v>
                </c:pt>
                <c:pt idx="58">
                  <c:v>184.78100000000001</c:v>
                </c:pt>
                <c:pt idx="59">
                  <c:v>184.43650000000002</c:v>
                </c:pt>
                <c:pt idx="60">
                  <c:v>184.88500000000002</c:v>
                </c:pt>
                <c:pt idx="61">
                  <c:v>186.679</c:v>
                </c:pt>
                <c:pt idx="62">
                  <c:v>185.06700000000001</c:v>
                </c:pt>
                <c:pt idx="63">
                  <c:v>186.393</c:v>
                </c:pt>
                <c:pt idx="64">
                  <c:v>186.52950000000001</c:v>
                </c:pt>
                <c:pt idx="65">
                  <c:v>187.26400000000001</c:v>
                </c:pt>
                <c:pt idx="66">
                  <c:v>187.732</c:v>
                </c:pt>
                <c:pt idx="67">
                  <c:v>186.71800000000002</c:v>
                </c:pt>
                <c:pt idx="68">
                  <c:v>187.68</c:v>
                </c:pt>
                <c:pt idx="69">
                  <c:v>187.59549999999999</c:v>
                </c:pt>
                <c:pt idx="70">
                  <c:v>187.82300000000001</c:v>
                </c:pt>
                <c:pt idx="71">
                  <c:v>186.97150000000002</c:v>
                </c:pt>
                <c:pt idx="72">
                  <c:v>185.756</c:v>
                </c:pt>
                <c:pt idx="73">
                  <c:v>184.911</c:v>
                </c:pt>
                <c:pt idx="74">
                  <c:v>185.41800000000001</c:v>
                </c:pt>
                <c:pt idx="75">
                  <c:v>184.61199999999999</c:v>
                </c:pt>
                <c:pt idx="76">
                  <c:v>184.21550000000002</c:v>
                </c:pt>
                <c:pt idx="77">
                  <c:v>183.79300000000001</c:v>
                </c:pt>
                <c:pt idx="78">
                  <c:v>184.352</c:v>
                </c:pt>
                <c:pt idx="79">
                  <c:v>185.21</c:v>
                </c:pt>
                <c:pt idx="80">
                  <c:v>182.06399999999999</c:v>
                </c:pt>
                <c:pt idx="81">
                  <c:v>182.01850000000002</c:v>
                </c:pt>
                <c:pt idx="82">
                  <c:v>182.02500000000001</c:v>
                </c:pt>
                <c:pt idx="83">
                  <c:v>181.92750000000001</c:v>
                </c:pt>
                <c:pt idx="84">
                  <c:v>182.012</c:v>
                </c:pt>
                <c:pt idx="85">
                  <c:v>181.75200000000001</c:v>
                </c:pt>
                <c:pt idx="86">
                  <c:v>182.77250000000001</c:v>
                </c:pt>
                <c:pt idx="87">
                  <c:v>183.8125</c:v>
                </c:pt>
                <c:pt idx="88">
                  <c:v>184.45600000000002</c:v>
                </c:pt>
                <c:pt idx="89">
                  <c:v>183.286</c:v>
                </c:pt>
                <c:pt idx="90">
                  <c:v>185.834</c:v>
                </c:pt>
                <c:pt idx="91">
                  <c:v>185.76250000000002</c:v>
                </c:pt>
                <c:pt idx="92">
                  <c:v>184.92400000000001</c:v>
                </c:pt>
                <c:pt idx="93">
                  <c:v>185.5805</c:v>
                </c:pt>
                <c:pt idx="94">
                  <c:v>185.32050000000001</c:v>
                </c:pt>
                <c:pt idx="95">
                  <c:v>184.1765</c:v>
                </c:pt>
                <c:pt idx="96">
                  <c:v>183.12350000000001</c:v>
                </c:pt>
                <c:pt idx="97">
                  <c:v>181.70650000000001</c:v>
                </c:pt>
                <c:pt idx="98">
                  <c:v>181.05</c:v>
                </c:pt>
                <c:pt idx="99">
                  <c:v>180.166</c:v>
                </c:pt>
                <c:pt idx="100">
                  <c:v>180.673</c:v>
                </c:pt>
                <c:pt idx="101">
                  <c:v>181.102</c:v>
                </c:pt>
                <c:pt idx="102">
                  <c:v>180.62100000000001</c:v>
                </c:pt>
                <c:pt idx="103">
                  <c:v>180.80950000000001</c:v>
                </c:pt>
                <c:pt idx="104">
                  <c:v>181.8235</c:v>
                </c:pt>
                <c:pt idx="105">
                  <c:v>181.65450000000001</c:v>
                </c:pt>
                <c:pt idx="106">
                  <c:v>183.29249999999999</c:v>
                </c:pt>
                <c:pt idx="107">
                  <c:v>185.20349999999999</c:v>
                </c:pt>
                <c:pt idx="108">
                  <c:v>133.64400000000001</c:v>
                </c:pt>
                <c:pt idx="109">
                  <c:v>133.32599999999999</c:v>
                </c:pt>
                <c:pt idx="110">
                  <c:v>133.74</c:v>
                </c:pt>
                <c:pt idx="111">
                  <c:v>135.39599999999999</c:v>
                </c:pt>
                <c:pt idx="112">
                  <c:v>133.90799999999999</c:v>
                </c:pt>
                <c:pt idx="113">
                  <c:v>135.13200000000001</c:v>
                </c:pt>
                <c:pt idx="114">
                  <c:v>135.25800000000001</c:v>
                </c:pt>
                <c:pt idx="115">
                  <c:v>135.93600000000001</c:v>
                </c:pt>
                <c:pt idx="116">
                  <c:v>136.36799999999999</c:v>
                </c:pt>
                <c:pt idx="117">
                  <c:v>135.43199999999999</c:v>
                </c:pt>
                <c:pt idx="118">
                  <c:v>136.32</c:v>
                </c:pt>
                <c:pt idx="119">
                  <c:v>136.24199999999999</c:v>
                </c:pt>
                <c:pt idx="120">
                  <c:v>136.452</c:v>
                </c:pt>
                <c:pt idx="121">
                  <c:v>135.666</c:v>
                </c:pt>
                <c:pt idx="122">
                  <c:v>134.54400000000001</c:v>
                </c:pt>
                <c:pt idx="123">
                  <c:v>133.76399999999998</c:v>
                </c:pt>
                <c:pt idx="124">
                  <c:v>134.232</c:v>
                </c:pt>
                <c:pt idx="125">
                  <c:v>133.488</c:v>
                </c:pt>
                <c:pt idx="126">
                  <c:v>133.12199999999999</c:v>
                </c:pt>
                <c:pt idx="127">
                  <c:v>132.732</c:v>
                </c:pt>
                <c:pt idx="128">
                  <c:v>133.24799999999999</c:v>
                </c:pt>
                <c:pt idx="129">
                  <c:v>134.04</c:v>
                </c:pt>
                <c:pt idx="130">
                  <c:v>131.136</c:v>
                </c:pt>
                <c:pt idx="131">
                  <c:v>131.09399999999999</c:v>
                </c:pt>
                <c:pt idx="132">
                  <c:v>131.1</c:v>
                </c:pt>
                <c:pt idx="133">
                  <c:v>131.01</c:v>
                </c:pt>
                <c:pt idx="134">
                  <c:v>131.08799999999999</c:v>
                </c:pt>
                <c:pt idx="135">
                  <c:v>130.84800000000001</c:v>
                </c:pt>
                <c:pt idx="136">
                  <c:v>131.79</c:v>
                </c:pt>
                <c:pt idx="137">
                  <c:v>132.75</c:v>
                </c:pt>
                <c:pt idx="138">
                  <c:v>133.34399999999999</c:v>
                </c:pt>
                <c:pt idx="139">
                  <c:v>132.26399999999998</c:v>
                </c:pt>
                <c:pt idx="140">
                  <c:v>134.61600000000001</c:v>
                </c:pt>
                <c:pt idx="141">
                  <c:v>134.54999999999998</c:v>
                </c:pt>
                <c:pt idx="142">
                  <c:v>133.77600000000001</c:v>
                </c:pt>
                <c:pt idx="143">
                  <c:v>134.38200000000001</c:v>
                </c:pt>
                <c:pt idx="144">
                  <c:v>134.142</c:v>
                </c:pt>
                <c:pt idx="145">
                  <c:v>133.08599999999998</c:v>
                </c:pt>
                <c:pt idx="146">
                  <c:v>132.114</c:v>
                </c:pt>
                <c:pt idx="147">
                  <c:v>130.80599999999998</c:v>
                </c:pt>
                <c:pt idx="148">
                  <c:v>130.19999999999999</c:v>
                </c:pt>
                <c:pt idx="149">
                  <c:v>129.38399999999999</c:v>
                </c:pt>
                <c:pt idx="150">
                  <c:v>129.85199999999998</c:v>
                </c:pt>
                <c:pt idx="151">
                  <c:v>130.24799999999999</c:v>
                </c:pt>
                <c:pt idx="152">
                  <c:v>129.804</c:v>
                </c:pt>
                <c:pt idx="153">
                  <c:v>129.97799999999998</c:v>
                </c:pt>
                <c:pt idx="154">
                  <c:v>130.91399999999999</c:v>
                </c:pt>
                <c:pt idx="155">
                  <c:v>130.75800000000001</c:v>
                </c:pt>
                <c:pt idx="156">
                  <c:v>132.26999999999998</c:v>
                </c:pt>
                <c:pt idx="157">
                  <c:v>134.03399999999999</c:v>
                </c:pt>
                <c:pt idx="158">
                  <c:v>130.428</c:v>
                </c:pt>
                <c:pt idx="159">
                  <c:v>130.70400000000001</c:v>
                </c:pt>
                <c:pt idx="160">
                  <c:v>130.386</c:v>
                </c:pt>
                <c:pt idx="161">
                  <c:v>130.58399999999997</c:v>
                </c:pt>
                <c:pt idx="162">
                  <c:v>130.83599999999998</c:v>
                </c:pt>
                <c:pt idx="163">
                  <c:v>133.19399999999999</c:v>
                </c:pt>
                <c:pt idx="164">
                  <c:v>131.61600000000001</c:v>
                </c:pt>
                <c:pt idx="165">
                  <c:v>130.422</c:v>
                </c:pt>
                <c:pt idx="166">
                  <c:v>130.85999999999999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>
                  <c:v>100</c:v>
                </c:pt>
                <c:pt idx="189">
                  <c:v>100</c:v>
                </c:pt>
                <c:pt idx="190">
                  <c:v>100</c:v>
                </c:pt>
                <c:pt idx="191">
                  <c:v>100</c:v>
                </c:pt>
                <c:pt idx="192">
                  <c:v>100</c:v>
                </c:pt>
                <c:pt idx="193">
                  <c:v>100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100</c:v>
                </c:pt>
                <c:pt idx="199">
                  <c:v>100</c:v>
                </c:pt>
                <c:pt idx="200">
                  <c:v>100</c:v>
                </c:pt>
                <c:pt idx="201">
                  <c:v>100</c:v>
                </c:pt>
                <c:pt idx="202">
                  <c:v>100</c:v>
                </c:pt>
                <c:pt idx="203">
                  <c:v>100</c:v>
                </c:pt>
                <c:pt idx="204">
                  <c:v>100</c:v>
                </c:pt>
                <c:pt idx="205">
                  <c:v>100</c:v>
                </c:pt>
                <c:pt idx="206">
                  <c:v>100</c:v>
                </c:pt>
                <c:pt idx="207">
                  <c:v>100</c:v>
                </c:pt>
                <c:pt idx="208">
                  <c:v>100</c:v>
                </c:pt>
                <c:pt idx="209">
                  <c:v>100</c:v>
                </c:pt>
                <c:pt idx="210">
                  <c:v>100</c:v>
                </c:pt>
                <c:pt idx="211">
                  <c:v>100</c:v>
                </c:pt>
                <c:pt idx="212">
                  <c:v>100</c:v>
                </c:pt>
                <c:pt idx="213">
                  <c:v>100</c:v>
                </c:pt>
                <c:pt idx="214">
                  <c:v>100</c:v>
                </c:pt>
                <c:pt idx="215">
                  <c:v>100</c:v>
                </c:pt>
                <c:pt idx="216">
                  <c:v>100</c:v>
                </c:pt>
                <c:pt idx="217">
                  <c:v>100</c:v>
                </c:pt>
                <c:pt idx="218">
                  <c:v>100</c:v>
                </c:pt>
                <c:pt idx="219">
                  <c:v>100</c:v>
                </c:pt>
                <c:pt idx="220">
                  <c:v>100</c:v>
                </c:pt>
                <c:pt idx="221">
                  <c:v>100</c:v>
                </c:pt>
                <c:pt idx="222">
                  <c:v>100</c:v>
                </c:pt>
                <c:pt idx="223">
                  <c:v>100</c:v>
                </c:pt>
                <c:pt idx="224">
                  <c:v>100</c:v>
                </c:pt>
                <c:pt idx="225">
                  <c:v>100</c:v>
                </c:pt>
                <c:pt idx="226">
                  <c:v>100</c:v>
                </c:pt>
                <c:pt idx="227">
                  <c:v>100</c:v>
                </c:pt>
                <c:pt idx="228">
                  <c:v>100</c:v>
                </c:pt>
                <c:pt idx="229">
                  <c:v>100</c:v>
                </c:pt>
                <c:pt idx="230">
                  <c:v>100</c:v>
                </c:pt>
                <c:pt idx="231">
                  <c:v>100</c:v>
                </c:pt>
                <c:pt idx="232">
                  <c:v>100</c:v>
                </c:pt>
                <c:pt idx="233">
                  <c:v>100</c:v>
                </c:pt>
                <c:pt idx="234">
                  <c:v>100</c:v>
                </c:pt>
                <c:pt idx="235">
                  <c:v>100</c:v>
                </c:pt>
                <c:pt idx="236">
                  <c:v>100</c:v>
                </c:pt>
                <c:pt idx="237">
                  <c:v>100</c:v>
                </c:pt>
                <c:pt idx="238">
                  <c:v>100</c:v>
                </c:pt>
                <c:pt idx="239">
                  <c:v>100</c:v>
                </c:pt>
                <c:pt idx="240">
                  <c:v>100</c:v>
                </c:pt>
                <c:pt idx="241">
                  <c:v>100</c:v>
                </c:pt>
                <c:pt idx="242">
                  <c:v>100</c:v>
                </c:pt>
                <c:pt idx="243">
                  <c:v>100</c:v>
                </c:pt>
                <c:pt idx="244">
                  <c:v>100</c:v>
                </c:pt>
                <c:pt idx="245">
                  <c:v>100</c:v>
                </c:pt>
                <c:pt idx="246">
                  <c:v>100</c:v>
                </c:pt>
                <c:pt idx="247">
                  <c:v>100</c:v>
                </c:pt>
                <c:pt idx="248">
                  <c:v>100</c:v>
                </c:pt>
                <c:pt idx="249">
                  <c:v>100</c:v>
                </c:pt>
                <c:pt idx="250">
                  <c:v>100</c:v>
                </c:pt>
                <c:pt idx="251">
                  <c:v>100</c:v>
                </c:pt>
                <c:pt idx="252">
                  <c:v>100</c:v>
                </c:pt>
                <c:pt idx="253">
                  <c:v>100</c:v>
                </c:pt>
                <c:pt idx="254">
                  <c:v>100</c:v>
                </c:pt>
                <c:pt idx="255">
                  <c:v>100</c:v>
                </c:pt>
                <c:pt idx="256">
                  <c:v>100</c:v>
                </c:pt>
                <c:pt idx="257">
                  <c:v>100</c:v>
                </c:pt>
                <c:pt idx="258">
                  <c:v>100</c:v>
                </c:pt>
                <c:pt idx="259">
                  <c:v>100</c:v>
                </c:pt>
                <c:pt idx="260">
                  <c:v>100</c:v>
                </c:pt>
                <c:pt idx="261">
                  <c:v>100</c:v>
                </c:pt>
                <c:pt idx="262">
                  <c:v>100</c:v>
                </c:pt>
                <c:pt idx="263">
                  <c:v>100</c:v>
                </c:pt>
                <c:pt idx="264">
                  <c:v>100</c:v>
                </c:pt>
                <c:pt idx="265">
                  <c:v>100</c:v>
                </c:pt>
                <c:pt idx="266">
                  <c:v>100</c:v>
                </c:pt>
                <c:pt idx="267">
                  <c:v>100</c:v>
                </c:pt>
                <c:pt idx="268">
                  <c:v>100</c:v>
                </c:pt>
                <c:pt idx="269">
                  <c:v>100</c:v>
                </c:pt>
                <c:pt idx="270">
                  <c:v>100</c:v>
                </c:pt>
                <c:pt idx="271">
                  <c:v>100</c:v>
                </c:pt>
                <c:pt idx="272">
                  <c:v>100</c:v>
                </c:pt>
                <c:pt idx="273">
                  <c:v>100</c:v>
                </c:pt>
                <c:pt idx="274">
                  <c:v>100</c:v>
                </c:pt>
                <c:pt idx="275">
                  <c:v>100</c:v>
                </c:pt>
                <c:pt idx="276">
                  <c:v>100</c:v>
                </c:pt>
                <c:pt idx="277">
                  <c:v>100</c:v>
                </c:pt>
                <c:pt idx="278">
                  <c:v>100</c:v>
                </c:pt>
                <c:pt idx="279">
                  <c:v>100</c:v>
                </c:pt>
                <c:pt idx="280">
                  <c:v>100</c:v>
                </c:pt>
                <c:pt idx="281">
                  <c:v>100</c:v>
                </c:pt>
                <c:pt idx="282">
                  <c:v>100</c:v>
                </c:pt>
                <c:pt idx="283">
                  <c:v>100</c:v>
                </c:pt>
                <c:pt idx="284">
                  <c:v>100</c:v>
                </c:pt>
                <c:pt idx="285">
                  <c:v>100</c:v>
                </c:pt>
                <c:pt idx="286">
                  <c:v>100</c:v>
                </c:pt>
                <c:pt idx="287">
                  <c:v>100</c:v>
                </c:pt>
                <c:pt idx="288">
                  <c:v>100</c:v>
                </c:pt>
                <c:pt idx="289">
                  <c:v>100</c:v>
                </c:pt>
                <c:pt idx="290">
                  <c:v>100</c:v>
                </c:pt>
                <c:pt idx="291">
                  <c:v>100</c:v>
                </c:pt>
                <c:pt idx="292">
                  <c:v>100</c:v>
                </c:pt>
                <c:pt idx="293">
                  <c:v>100</c:v>
                </c:pt>
                <c:pt idx="294">
                  <c:v>100</c:v>
                </c:pt>
                <c:pt idx="295">
                  <c:v>100</c:v>
                </c:pt>
                <c:pt idx="296">
                  <c:v>100</c:v>
                </c:pt>
                <c:pt idx="297">
                  <c:v>100</c:v>
                </c:pt>
                <c:pt idx="298">
                  <c:v>100</c:v>
                </c:pt>
                <c:pt idx="29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1F-4991-9CA1-02504D955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5836504"/>
        <c:axId val="605837160"/>
      </c:lineChart>
      <c:catAx>
        <c:axId val="605836504"/>
        <c:scaling>
          <c:orientation val="minMax"/>
        </c:scaling>
        <c:delete val="0"/>
        <c:axPos val="b"/>
        <c:numFmt formatCode="hh:mm:ss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5837160"/>
        <c:crosses val="autoZero"/>
        <c:auto val="1"/>
        <c:lblAlgn val="ctr"/>
        <c:lblOffset val="100"/>
        <c:noMultiLvlLbl val="0"/>
      </c:catAx>
      <c:valAx>
        <c:axId val="605837160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5836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E9F5A-30B2-42C4-A747-6425DD4C48A0}" type="datetimeFigureOut">
              <a:rPr lang="de-AT" smtClean="0"/>
              <a:t>12.08.2017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BC15D-720F-4FD7-AA55-D2DB3217D6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603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500,000 Zähler angenommen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C15D-720F-4FD7-AA55-D2DB3217D6B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346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E2C35-A9D5-4D42-8B8A-D2EA48E02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9FBC26-6630-4810-9194-D3CF022E4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22B6E-E18C-40B0-AE25-08592E5E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12.08.2017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BE04D7-A995-45A5-B581-FC8D02E8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4EEAB0-4C8A-4400-AE47-20531D07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32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4A98F-3251-4C64-B06C-C7625F27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6B044C-4467-471E-8ED1-931F20C1E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6745E-8EF3-4597-8A15-31CFC2B1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12.08.2017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EE2C5-0BCB-4746-A01C-265D35AC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E7D877-9CC5-4ED4-B943-14463C23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852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AC5825-1A7B-4F9C-BB59-91C35E38E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328D4B-FA53-46FB-A454-C4B217B81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67001-5DBE-48C3-B1D5-43EFE002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12.08.2017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E0EF9-610C-442F-A079-7CDC9FE5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5C1DF-62B5-4F56-B11F-22A9474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000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D7607-15AF-4E42-AFFE-ACA56573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3798B-BB8F-4910-8D20-C7D04E4C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FB1EA7-1B4E-4B09-A595-699B9608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12.08.2017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D7A9B9-3656-42E7-B457-60C1CE93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B326E-6398-4A03-972B-833797FB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951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E14E3-BFB1-4FC7-9808-672D6970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4935B8-C23A-4721-9328-88504847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8A76CF-1DF1-4351-BA63-2A921927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12.08.2017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889ED0-4389-423B-9F1A-9C013F30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AC8855-F82D-424A-A0E5-98B57D7A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667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3BF8B-1F89-49D9-9807-349116B0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34BBCA-AE7A-4508-ABB9-508C5AD48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5A46C1-2367-4C96-BC9C-493ABE3F8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0F3082-44E0-42E6-9479-5E3B67E1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12.08.2017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ADD5B4-0043-4070-AAE6-314B6683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9EFE5-BA98-48C9-9D8E-A1022A19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106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8E1B8-5543-4BB5-9198-12703942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6047C-032E-46F8-B9E4-408D5244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CAC616-E15F-4F18-A5C0-538AD2C94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6824BD-E556-4FBB-B8E4-A15DAB8EC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3FBC9E-7E72-42D8-AF60-4C2973658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23A2CF-8EDB-4484-A097-8CB92196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12.08.2017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8550FE-4AA4-48B3-ADBD-5A47B877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CC73D4-D6F0-421F-A984-B8E0EF4A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28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DEB69-11C9-46B8-A80F-6B5B321C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EFE045-FB7B-4667-A3DB-5F200C66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12.08.2017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382E2C-2168-43F4-8E9F-5F474A1A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A6D260-B6BD-4BEA-A41B-F2B4BC6C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909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7D290C-FB70-4B75-B2ED-E0E67BB8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12.08.2017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7005BD-B579-4BFE-92AD-86E1D09E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522C45-E58D-4443-B2C2-C28DAA24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758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8E6E5-5C5A-4CD0-B7AF-B60513971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B7494-91E7-41CE-B3E1-D5755B7C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220F9B-784A-45EC-9A55-5F10C1251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A94FC4-9287-416D-8DCA-70614AAA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12.08.2017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A182E-D2F6-4DE9-8330-E614F6A9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56EBFC-CABB-4A00-8BB7-ADDD0540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680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C80BA-C1DD-44D3-A470-3627A29E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292DE8-BEC4-4571-8DDA-B7E7F4789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0A2134-DC9B-489A-88E9-DF5C92E22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0715D4-0C78-4CA5-B9F7-42FB9084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12.08.2017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0FAA02-BE0B-4A9F-91BA-2327EC26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0CD478-3572-4EC3-B493-723FD72E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865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34EAE9-C60D-4F75-BD34-8A411565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821300-C682-476E-AAB4-ED8F29D1C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7485BD-7588-480C-B3BF-BF62DB6DD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FC1F5-CF20-491F-8ED3-49AFA3F35A3B}" type="datetimeFigureOut">
              <a:rPr lang="de-AT" smtClean="0"/>
              <a:t>12.08.2017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BABF0-7D04-4036-9A3B-ACC8CBDC8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61BC4A-BEC6-4031-A878-34DD2525D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44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1DD75-CFE3-448C-A8A3-29777FAEB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AT" sz="2400" dirty="0"/>
              <a:t>Erstellung einer Demo Datenbank für das JRZ auf einer VM auf der Blade; Integration verschiedener Quelldaten unter Zusammenarbeit mit der BA1</a:t>
            </a:r>
            <a:br>
              <a:rPr lang="de-AT" sz="2400" dirty="0"/>
            </a:br>
            <a:r>
              <a:rPr lang="de-AT" sz="2400" dirty="0"/>
              <a:t>Gruppe JRZLab1; Realisierung eines entsprechenden RBAC Zugriffskonzepts; Überprüfung des existierenden Datenmodells anhand typischer</a:t>
            </a:r>
            <a:br>
              <a:rPr lang="de-AT" sz="2400" dirty="0"/>
            </a:br>
            <a:r>
              <a:rPr lang="de-AT" sz="2400" dirty="0"/>
              <a:t>Smart Grid Anwendungsszenarien; Realisierung geeigneter Demo Szenarien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04F377-E003-4CC8-8CA3-6FB8C5074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8109"/>
            <a:ext cx="9144000" cy="1655762"/>
          </a:xfrm>
        </p:spPr>
        <p:txBody>
          <a:bodyPr>
            <a:normAutofit/>
          </a:bodyPr>
          <a:lstStyle/>
          <a:p>
            <a:r>
              <a:rPr lang="de-AT" sz="2000" dirty="0"/>
              <a:t>R&amp;D – Projekt RD16-03</a:t>
            </a:r>
          </a:p>
          <a:p>
            <a:r>
              <a:rPr lang="de-AT" sz="2000" dirty="0"/>
              <a:t>Reimar Klammer, Maximilian Unterrainer, Christopher Wieland</a:t>
            </a:r>
          </a:p>
          <a:p>
            <a:r>
              <a:rPr lang="de-AT" sz="2000" dirty="0"/>
              <a:t>Betreuung durch DI Eduard Hirsch, DI Fabian Knirsch, </a:t>
            </a:r>
            <a:r>
              <a:rPr lang="de-AT" sz="2000" dirty="0" err="1"/>
              <a:t>BSc</a:t>
            </a:r>
            <a:r>
              <a:rPr lang="de-AT" sz="2000" dirty="0"/>
              <a:t>, Di Armin </a:t>
            </a:r>
            <a:r>
              <a:rPr lang="de-AT" sz="2000" dirty="0" err="1"/>
              <a:t>Veichtlbauer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10330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6930A-79F9-4051-9656-8B8F7C36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3F0A6-78EB-4566-954E-924CE82B5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drittes: vier Bilder von einer Kurve auf jeweils die Hälfte der Auflösung gebracht</a:t>
            </a:r>
          </a:p>
        </p:txBody>
      </p:sp>
    </p:spTree>
    <p:extLst>
      <p:ext uri="{BB962C8B-B14F-4D97-AF65-F5344CB8AC3E}">
        <p14:creationId xmlns:p14="http://schemas.microsoft.com/office/powerpoint/2010/main" val="424341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1291F-4EFC-4F1E-BBD1-29FC1657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6E5A09-4253-4152-AEE3-34D3E34D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Abschluß</a:t>
            </a:r>
            <a:r>
              <a:rPr lang="de-AT" dirty="0"/>
              <a:t>: 100000 Smartmeter nebeneinander und: wir sind bereits für die Datenflut.</a:t>
            </a:r>
          </a:p>
        </p:txBody>
      </p:sp>
    </p:spTree>
    <p:extLst>
      <p:ext uri="{BB962C8B-B14F-4D97-AF65-F5344CB8AC3E}">
        <p14:creationId xmlns:p14="http://schemas.microsoft.com/office/powerpoint/2010/main" val="182507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9FBB9-6F0B-4BCA-9919-DE43A3D9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3CA687-0EE6-4E65-8C34-0759F7D8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B025A4-8AEE-4F97-BED1-512205C36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59" y="0"/>
            <a:ext cx="4536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6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2EF4-A748-4DB4-8E73-60F95DDF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10460A-3F79-4ABE-8991-01C88B22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Datenmenge: 1 -&gt; 31,536.000 bei viertelstündlich </a:t>
            </a:r>
          </a:p>
          <a:p>
            <a:r>
              <a:rPr lang="de-AT" dirty="0"/>
              <a:t>So wer wie die </a:t>
            </a:r>
            <a:r>
              <a:rPr lang="de-AT" dirty="0" err="1"/>
              <a:t>Sbg</a:t>
            </a:r>
            <a:r>
              <a:rPr lang="de-AT" dirty="0"/>
              <a:t> hat dann jährlich ~16.000.000.000 Datensätze jährlich</a:t>
            </a:r>
          </a:p>
        </p:txBody>
      </p:sp>
    </p:spTree>
    <p:extLst>
      <p:ext uri="{BB962C8B-B14F-4D97-AF65-F5344CB8AC3E}">
        <p14:creationId xmlns:p14="http://schemas.microsoft.com/office/powerpoint/2010/main" val="33667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62F66-26AC-42D5-9BB7-5E718FDE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A4A68B-5000-482E-BFC5-28224688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Lösung: SmartValAPI, Herangehen, Konzept, Architektur, Komponentenmodell, Umsetzung</a:t>
            </a:r>
          </a:p>
        </p:txBody>
      </p:sp>
    </p:spTree>
    <p:extLst>
      <p:ext uri="{BB962C8B-B14F-4D97-AF65-F5344CB8AC3E}">
        <p14:creationId xmlns:p14="http://schemas.microsoft.com/office/powerpoint/2010/main" val="384715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E95EA-3621-4F83-9A4E-A10E7644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10A15-5445-45C9-A0D3-D24D7A7E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hier hapert es noch ein bisserl: wie weit gehen wir in die Details? Integration Spring, Hibernate? LDAP? </a:t>
            </a:r>
          </a:p>
        </p:txBody>
      </p:sp>
    </p:spTree>
    <p:extLst>
      <p:ext uri="{BB962C8B-B14F-4D97-AF65-F5344CB8AC3E}">
        <p14:creationId xmlns:p14="http://schemas.microsoft.com/office/powerpoint/2010/main" val="121033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914ED-C926-44FF-8489-FE70065B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2AF0D6-5D61-4D98-8587-4E321305A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Beispielaufrufe Admin Schnittstelle, mit und ohne Berechtigung</a:t>
            </a:r>
          </a:p>
          <a:p>
            <a:r>
              <a:rPr lang="de-AT" dirty="0"/>
              <a:t>Beispielaufrufe Benutzerschnittstelle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215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6930A-79F9-4051-9656-8B8F7C36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3F0A6-78EB-4566-954E-924CE82B5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Ergebnis: fade Zahlenkolonnen als JSON aufbereitet, weil das nix hergibt: ein paar Kurven </a:t>
            </a:r>
            <a:r>
              <a:rPr lang="de-AT" dirty="0" err="1"/>
              <a:t>drüberklatschen</a:t>
            </a:r>
            <a:r>
              <a:rPr lang="de-AT" dirty="0"/>
              <a:t>, am besten auch mit der „Verringerung der Auflösung“</a:t>
            </a:r>
          </a:p>
        </p:txBody>
      </p:sp>
    </p:spTree>
    <p:extLst>
      <p:ext uri="{BB962C8B-B14F-4D97-AF65-F5344CB8AC3E}">
        <p14:creationId xmlns:p14="http://schemas.microsoft.com/office/powerpoint/2010/main" val="365288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6A91A142-A62A-434D-9E4D-1B81441E7BD0}"/>
              </a:ext>
            </a:extLst>
          </p:cNvPr>
          <p:cNvGraphicFramePr>
            <a:graphicFrameLocks/>
          </p:cNvGraphicFramePr>
          <p:nvPr/>
        </p:nvGraphicFramePr>
        <p:xfrm>
          <a:off x="838201" y="365125"/>
          <a:ext cx="10265228" cy="6007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736930A-79F9-4051-9656-8B8F7C36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3F0A6-78EB-4566-954E-924CE82B5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erstes: eine Kurve </a:t>
            </a:r>
          </a:p>
        </p:txBody>
      </p:sp>
    </p:spTree>
    <p:extLst>
      <p:ext uri="{BB962C8B-B14F-4D97-AF65-F5344CB8AC3E}">
        <p14:creationId xmlns:p14="http://schemas.microsoft.com/office/powerpoint/2010/main" val="99870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ED1DE14E-5C13-41C5-9D04-5F74DB934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171498"/>
              </p:ext>
            </p:extLst>
          </p:nvPr>
        </p:nvGraphicFramePr>
        <p:xfrm>
          <a:off x="237067" y="248355"/>
          <a:ext cx="11695289" cy="636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736930A-79F9-4051-9656-8B8F7C36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3F0A6-78EB-4566-954E-924CE82B5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Zweite: zwei Kurven, auf gleich gebracht und gemeinsam dargestellt</a:t>
            </a:r>
          </a:p>
        </p:txBody>
      </p:sp>
    </p:spTree>
    <p:extLst>
      <p:ext uri="{BB962C8B-B14F-4D97-AF65-F5344CB8AC3E}">
        <p14:creationId xmlns:p14="http://schemas.microsoft.com/office/powerpoint/2010/main" val="428377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Breitbild</PresentationFormat>
  <Paragraphs>19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Erstellung einer Demo Datenbank für das JRZ auf einer VM auf der Blade; Integration verschiedener Quelldaten unter Zusammenarbeit mit der BA1 Gruppe JRZLab1; Realisierung eines entsprechenden RBAC Zugriffskonzepts; Überprüfung des existierenden Datenmodells anhand typischer Smart Grid Anwendungsszenarien; Realisierung geeigneter Demo Szenarien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Unterrainer</dc:creator>
  <cp:lastModifiedBy>Maximilian Unterrainer</cp:lastModifiedBy>
  <cp:revision>10</cp:revision>
  <dcterms:created xsi:type="dcterms:W3CDTF">2017-08-12T13:29:37Z</dcterms:created>
  <dcterms:modified xsi:type="dcterms:W3CDTF">2017-08-12T16:29:14Z</dcterms:modified>
</cp:coreProperties>
</file>