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1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REDD, House 1, Channel 12, 22.5.2011, Power</a:t>
            </a:r>
            <a:r>
              <a:rPr lang="de-AT" baseline="0" dirty="0"/>
              <a:t> [W]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Tabelle3!$A$1:$A$1793</c:f>
              <c:numCache>
                <c:formatCode>[$-F400]h:mm:ss\ AM/PM</c:formatCode>
                <c:ptCount val="1793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  <c:pt idx="999">
                  <c:v>0.99081018518526098</c:v>
                </c:pt>
                <c:pt idx="1000">
                  <c:v>0.99082175925933502</c:v>
                </c:pt>
                <c:pt idx="1001">
                  <c:v>0.99083333333340895</c:v>
                </c:pt>
                <c:pt idx="1002">
                  <c:v>0.99084490740748299</c:v>
                </c:pt>
                <c:pt idx="1003">
                  <c:v>0.99085648148155703</c:v>
                </c:pt>
                <c:pt idx="1004">
                  <c:v>0.99086805555563195</c:v>
                </c:pt>
                <c:pt idx="1005">
                  <c:v>0.99087962962970599</c:v>
                </c:pt>
                <c:pt idx="1006">
                  <c:v>0.99089120370378003</c:v>
                </c:pt>
                <c:pt idx="1007">
                  <c:v>0.99090277777785396</c:v>
                </c:pt>
                <c:pt idx="1008">
                  <c:v>0.990914351851928</c:v>
                </c:pt>
                <c:pt idx="1009">
                  <c:v>0.99092592592600204</c:v>
                </c:pt>
                <c:pt idx="1010">
                  <c:v>0.99093750000007697</c:v>
                </c:pt>
                <c:pt idx="1011">
                  <c:v>0.990949074074151</c:v>
                </c:pt>
                <c:pt idx="1012">
                  <c:v>0.99096064814822504</c:v>
                </c:pt>
                <c:pt idx="1013">
                  <c:v>0.99097222222229897</c:v>
                </c:pt>
                <c:pt idx="1014">
                  <c:v>0.99098379629637301</c:v>
                </c:pt>
                <c:pt idx="1015">
                  <c:v>0.99099537037044705</c:v>
                </c:pt>
                <c:pt idx="1016">
                  <c:v>0.99100694444452098</c:v>
                </c:pt>
                <c:pt idx="1017">
                  <c:v>0.99101851851859601</c:v>
                </c:pt>
                <c:pt idx="1018">
                  <c:v>0.99103009259267005</c:v>
                </c:pt>
                <c:pt idx="1019">
                  <c:v>0.99104166666674398</c:v>
                </c:pt>
                <c:pt idx="1020">
                  <c:v>0.99105324074081802</c:v>
                </c:pt>
                <c:pt idx="1021">
                  <c:v>0.99106481481489195</c:v>
                </c:pt>
                <c:pt idx="1022">
                  <c:v>0.99107638888896599</c:v>
                </c:pt>
                <c:pt idx="1023">
                  <c:v>0.99108796296304003</c:v>
                </c:pt>
                <c:pt idx="1024">
                  <c:v>0.99109953703711495</c:v>
                </c:pt>
                <c:pt idx="1025">
                  <c:v>0.99111111111118899</c:v>
                </c:pt>
                <c:pt idx="1026">
                  <c:v>0.99112268518526303</c:v>
                </c:pt>
                <c:pt idx="1027">
                  <c:v>0.99113425925933696</c:v>
                </c:pt>
                <c:pt idx="1028">
                  <c:v>0.991145833333411</c:v>
                </c:pt>
                <c:pt idx="1029">
                  <c:v>0.99115740740748504</c:v>
                </c:pt>
                <c:pt idx="1030">
                  <c:v>0.99116898148155996</c:v>
                </c:pt>
                <c:pt idx="1031">
                  <c:v>0.991180555555634</c:v>
                </c:pt>
                <c:pt idx="1032">
                  <c:v>0.99119212962970804</c:v>
                </c:pt>
                <c:pt idx="1033">
                  <c:v>0.99120370370378197</c:v>
                </c:pt>
                <c:pt idx="1034">
                  <c:v>0.99121527777785601</c:v>
                </c:pt>
                <c:pt idx="1035">
                  <c:v>0.99122685185193005</c:v>
                </c:pt>
                <c:pt idx="1036">
                  <c:v>0.99123842592600397</c:v>
                </c:pt>
                <c:pt idx="1037">
                  <c:v>0.99125000000007901</c:v>
                </c:pt>
                <c:pt idx="1038">
                  <c:v>0.99126157407415305</c:v>
                </c:pt>
                <c:pt idx="1039">
                  <c:v>0.99127314814822698</c:v>
                </c:pt>
                <c:pt idx="1040">
                  <c:v>0.99128472222230102</c:v>
                </c:pt>
                <c:pt idx="1041">
                  <c:v>0.99129629629637495</c:v>
                </c:pt>
                <c:pt idx="1042">
                  <c:v>0.99130787037044898</c:v>
                </c:pt>
                <c:pt idx="1043">
                  <c:v>0.99131944444452302</c:v>
                </c:pt>
                <c:pt idx="1044">
                  <c:v>0.99133101851859795</c:v>
                </c:pt>
                <c:pt idx="1045">
                  <c:v>0.99134259259267199</c:v>
                </c:pt>
                <c:pt idx="1046">
                  <c:v>0.99135416666674603</c:v>
                </c:pt>
                <c:pt idx="1047">
                  <c:v>0.99136574074081996</c:v>
                </c:pt>
                <c:pt idx="1048">
                  <c:v>0.991377314814894</c:v>
                </c:pt>
                <c:pt idx="1049">
                  <c:v>0.99138888888896803</c:v>
                </c:pt>
                <c:pt idx="1050">
                  <c:v>0.99140046296304296</c:v>
                </c:pt>
                <c:pt idx="1051">
                  <c:v>0.991412037037117</c:v>
                </c:pt>
                <c:pt idx="1052">
                  <c:v>0.99142361111119104</c:v>
                </c:pt>
                <c:pt idx="1053">
                  <c:v>0.99143518518526497</c:v>
                </c:pt>
                <c:pt idx="1054">
                  <c:v>0.99144675925933901</c:v>
                </c:pt>
                <c:pt idx="1055">
                  <c:v>0.99145833333341304</c:v>
                </c:pt>
                <c:pt idx="1056">
                  <c:v>0.99146990740748697</c:v>
                </c:pt>
                <c:pt idx="1057">
                  <c:v>0.99148148148156201</c:v>
                </c:pt>
                <c:pt idx="1058">
                  <c:v>0.99149305555563605</c:v>
                </c:pt>
                <c:pt idx="1059">
                  <c:v>0.99150462962970998</c:v>
                </c:pt>
                <c:pt idx="1060">
                  <c:v>0.99151620370378402</c:v>
                </c:pt>
                <c:pt idx="1061">
                  <c:v>0.99152777777785805</c:v>
                </c:pt>
                <c:pt idx="1062">
                  <c:v>0.99153935185193198</c:v>
                </c:pt>
                <c:pt idx="1063">
                  <c:v>0.99155092592600602</c:v>
                </c:pt>
                <c:pt idx="1064">
                  <c:v>0.99156250000008095</c:v>
                </c:pt>
                <c:pt idx="1065">
                  <c:v>0.99157407407415499</c:v>
                </c:pt>
                <c:pt idx="1066">
                  <c:v>0.99158564814822903</c:v>
                </c:pt>
                <c:pt idx="1067">
                  <c:v>0.99159722222230295</c:v>
                </c:pt>
                <c:pt idx="1068">
                  <c:v>0.99160879629637699</c:v>
                </c:pt>
                <c:pt idx="1069">
                  <c:v>0.99162037037045103</c:v>
                </c:pt>
                <c:pt idx="1070">
                  <c:v>0.99163194444452596</c:v>
                </c:pt>
                <c:pt idx="1071">
                  <c:v>0.9916435185186</c:v>
                </c:pt>
                <c:pt idx="1072">
                  <c:v>0.99165509259267404</c:v>
                </c:pt>
                <c:pt idx="1073">
                  <c:v>0.99166666666674796</c:v>
                </c:pt>
                <c:pt idx="1074">
                  <c:v>0.991678240740822</c:v>
                </c:pt>
                <c:pt idx="1075">
                  <c:v>0.99168981481489604</c:v>
                </c:pt>
                <c:pt idx="1076">
                  <c:v>0.99170138888896997</c:v>
                </c:pt>
                <c:pt idx="1077">
                  <c:v>0.99171296296304501</c:v>
                </c:pt>
                <c:pt idx="1078">
                  <c:v>0.99172453703711905</c:v>
                </c:pt>
                <c:pt idx="1079">
                  <c:v>0.99173611111119298</c:v>
                </c:pt>
                <c:pt idx="1080">
                  <c:v>0.99174768518526701</c:v>
                </c:pt>
                <c:pt idx="1081">
                  <c:v>0.99175925925934105</c:v>
                </c:pt>
                <c:pt idx="1082">
                  <c:v>0.99177083333341498</c:v>
                </c:pt>
                <c:pt idx="1083">
                  <c:v>0.99178240740748902</c:v>
                </c:pt>
                <c:pt idx="1084">
                  <c:v>0.99179398148156395</c:v>
                </c:pt>
                <c:pt idx="1085">
                  <c:v>0.99180555555563799</c:v>
                </c:pt>
                <c:pt idx="1086">
                  <c:v>0.99181712962971202</c:v>
                </c:pt>
                <c:pt idx="1087">
                  <c:v>0.99182870370378595</c:v>
                </c:pt>
                <c:pt idx="1088">
                  <c:v>0.99184027777785999</c:v>
                </c:pt>
                <c:pt idx="1089">
                  <c:v>0.99185185185193403</c:v>
                </c:pt>
                <c:pt idx="1090">
                  <c:v>0.99186342592600896</c:v>
                </c:pt>
                <c:pt idx="1091">
                  <c:v>0.991875000000083</c:v>
                </c:pt>
                <c:pt idx="1092">
                  <c:v>0.99188657407415703</c:v>
                </c:pt>
                <c:pt idx="1093">
                  <c:v>0.99189814814823096</c:v>
                </c:pt>
                <c:pt idx="1094">
                  <c:v>0.991909722222305</c:v>
                </c:pt>
                <c:pt idx="1095">
                  <c:v>0.99192129629637904</c:v>
                </c:pt>
                <c:pt idx="1096">
                  <c:v>0.99193287037045297</c:v>
                </c:pt>
                <c:pt idx="1097">
                  <c:v>0.99194444444452801</c:v>
                </c:pt>
                <c:pt idx="1098">
                  <c:v>0.99195601851860205</c:v>
                </c:pt>
                <c:pt idx="1099">
                  <c:v>0.99196759259267597</c:v>
                </c:pt>
                <c:pt idx="1100">
                  <c:v>0.99197916666675001</c:v>
                </c:pt>
                <c:pt idx="1101">
                  <c:v>0.99199074074082405</c:v>
                </c:pt>
                <c:pt idx="1102">
                  <c:v>0.99200231481489798</c:v>
                </c:pt>
                <c:pt idx="1103">
                  <c:v>0.99201388888897202</c:v>
                </c:pt>
                <c:pt idx="1104">
                  <c:v>0.99202546296304694</c:v>
                </c:pt>
                <c:pt idx="1105">
                  <c:v>0.99203703703712098</c:v>
                </c:pt>
                <c:pt idx="1106">
                  <c:v>0.99204861111119502</c:v>
                </c:pt>
                <c:pt idx="1107">
                  <c:v>0.99206018518526895</c:v>
                </c:pt>
                <c:pt idx="1108">
                  <c:v>0.99207175925934299</c:v>
                </c:pt>
                <c:pt idx="1109">
                  <c:v>0.99208333333341703</c:v>
                </c:pt>
                <c:pt idx="1110">
                  <c:v>0.99209490740749195</c:v>
                </c:pt>
                <c:pt idx="1111">
                  <c:v>0.99210648148156599</c:v>
                </c:pt>
                <c:pt idx="1112">
                  <c:v>0.99211805555564003</c:v>
                </c:pt>
                <c:pt idx="1113">
                  <c:v>0.99212962962971396</c:v>
                </c:pt>
                <c:pt idx="1114">
                  <c:v>0.992141203703788</c:v>
                </c:pt>
                <c:pt idx="1115">
                  <c:v>0.99215277777786204</c:v>
                </c:pt>
                <c:pt idx="1116">
                  <c:v>0.99216435185193597</c:v>
                </c:pt>
                <c:pt idx="1117">
                  <c:v>0.992175925926011</c:v>
                </c:pt>
                <c:pt idx="1118">
                  <c:v>0.99218750000008504</c:v>
                </c:pt>
                <c:pt idx="1119">
                  <c:v>0.99219907407415897</c:v>
                </c:pt>
                <c:pt idx="1120">
                  <c:v>0.99221064814823301</c:v>
                </c:pt>
                <c:pt idx="1121">
                  <c:v>0.99222222222230705</c:v>
                </c:pt>
                <c:pt idx="1122">
                  <c:v>0.99223379629638098</c:v>
                </c:pt>
                <c:pt idx="1123">
                  <c:v>0.99224537037045502</c:v>
                </c:pt>
                <c:pt idx="1124">
                  <c:v>0.99225694444453005</c:v>
                </c:pt>
                <c:pt idx="1125">
                  <c:v>0.99226851851860398</c:v>
                </c:pt>
                <c:pt idx="1126">
                  <c:v>0.99228009259267802</c:v>
                </c:pt>
                <c:pt idx="1127">
                  <c:v>0.99229166666675195</c:v>
                </c:pt>
                <c:pt idx="1128">
                  <c:v>0.99230324074082599</c:v>
                </c:pt>
                <c:pt idx="1129">
                  <c:v>0.99231481481490003</c:v>
                </c:pt>
                <c:pt idx="1130">
                  <c:v>0.99232638888897495</c:v>
                </c:pt>
                <c:pt idx="1131">
                  <c:v>0.99233796296304899</c:v>
                </c:pt>
                <c:pt idx="1132">
                  <c:v>0.99234953703712303</c:v>
                </c:pt>
                <c:pt idx="1133">
                  <c:v>0.99236111111119696</c:v>
                </c:pt>
                <c:pt idx="1134">
                  <c:v>0.992372685185271</c:v>
                </c:pt>
                <c:pt idx="1135">
                  <c:v>0.99238425925934504</c:v>
                </c:pt>
                <c:pt idx="1136">
                  <c:v>0.99239583333341896</c:v>
                </c:pt>
                <c:pt idx="1137">
                  <c:v>0.992407407407494</c:v>
                </c:pt>
                <c:pt idx="1138">
                  <c:v>0.99241898148156804</c:v>
                </c:pt>
                <c:pt idx="1139">
                  <c:v>0.99243055555564197</c:v>
                </c:pt>
                <c:pt idx="1140">
                  <c:v>0.99244212962971601</c:v>
                </c:pt>
                <c:pt idx="1141">
                  <c:v>0.99245370370379005</c:v>
                </c:pt>
                <c:pt idx="1142">
                  <c:v>0.99246527777786397</c:v>
                </c:pt>
                <c:pt idx="1143">
                  <c:v>0.99247685185193801</c:v>
                </c:pt>
                <c:pt idx="1144">
                  <c:v>0.99248842592601305</c:v>
                </c:pt>
                <c:pt idx="1145">
                  <c:v>0.99250000000008698</c:v>
                </c:pt>
                <c:pt idx="1146">
                  <c:v>0.99251157407416102</c:v>
                </c:pt>
                <c:pt idx="1147">
                  <c:v>0.99252314814823495</c:v>
                </c:pt>
                <c:pt idx="1148">
                  <c:v>0.99253472222230898</c:v>
                </c:pt>
                <c:pt idx="1149">
                  <c:v>0.99254629629638302</c:v>
                </c:pt>
                <c:pt idx="1150">
                  <c:v>0.99255787037045795</c:v>
                </c:pt>
                <c:pt idx="1151">
                  <c:v>0.99256944444453199</c:v>
                </c:pt>
                <c:pt idx="1152">
                  <c:v>0.99258101851860603</c:v>
                </c:pt>
                <c:pt idx="1153">
                  <c:v>0.99259259259267996</c:v>
                </c:pt>
                <c:pt idx="1154">
                  <c:v>0.992604166666754</c:v>
                </c:pt>
                <c:pt idx="1155">
                  <c:v>0.99261574074082803</c:v>
                </c:pt>
                <c:pt idx="1156">
                  <c:v>0.99262731481490196</c:v>
                </c:pt>
                <c:pt idx="1157">
                  <c:v>0.992638888888977</c:v>
                </c:pt>
                <c:pt idx="1158">
                  <c:v>0.99265046296305104</c:v>
                </c:pt>
                <c:pt idx="1159">
                  <c:v>0.99266203703712497</c:v>
                </c:pt>
                <c:pt idx="1160">
                  <c:v>0.99267361111119901</c:v>
                </c:pt>
                <c:pt idx="1161">
                  <c:v>0.99268518518527304</c:v>
                </c:pt>
                <c:pt idx="1162">
                  <c:v>0.99269675925934697</c:v>
                </c:pt>
                <c:pt idx="1163">
                  <c:v>0.99270833333342101</c:v>
                </c:pt>
                <c:pt idx="1164">
                  <c:v>0.99271990740749605</c:v>
                </c:pt>
                <c:pt idx="1165">
                  <c:v>0.99273148148156998</c:v>
                </c:pt>
                <c:pt idx="1166">
                  <c:v>0.99274305555564402</c:v>
                </c:pt>
                <c:pt idx="1167">
                  <c:v>0.99275462962971806</c:v>
                </c:pt>
                <c:pt idx="1168">
                  <c:v>0.99276620370379198</c:v>
                </c:pt>
                <c:pt idx="1169">
                  <c:v>0.99277777777786602</c:v>
                </c:pt>
                <c:pt idx="1170">
                  <c:v>0.99278935185194095</c:v>
                </c:pt>
                <c:pt idx="1171">
                  <c:v>0.99280092592601499</c:v>
                </c:pt>
                <c:pt idx="1172">
                  <c:v>0.99281250000008903</c:v>
                </c:pt>
                <c:pt idx="1173">
                  <c:v>0.99282407407416295</c:v>
                </c:pt>
                <c:pt idx="1174">
                  <c:v>0.99283564814823699</c:v>
                </c:pt>
                <c:pt idx="1175">
                  <c:v>0.99284722222231103</c:v>
                </c:pt>
                <c:pt idx="1176">
                  <c:v>0.99285879629638496</c:v>
                </c:pt>
                <c:pt idx="1177">
                  <c:v>0.99287037037046</c:v>
                </c:pt>
                <c:pt idx="1178">
                  <c:v>0.99288194444453404</c:v>
                </c:pt>
                <c:pt idx="1179">
                  <c:v>0.99289351851860796</c:v>
                </c:pt>
                <c:pt idx="1180">
                  <c:v>0.992905092592682</c:v>
                </c:pt>
                <c:pt idx="1181">
                  <c:v>0.99291666666675604</c:v>
                </c:pt>
                <c:pt idx="1182">
                  <c:v>0.99292824074082997</c:v>
                </c:pt>
                <c:pt idx="1183">
                  <c:v>0.99293981481490401</c:v>
                </c:pt>
                <c:pt idx="1184">
                  <c:v>0.99295138888897905</c:v>
                </c:pt>
                <c:pt idx="1185">
                  <c:v>0.99296296296305298</c:v>
                </c:pt>
                <c:pt idx="1186">
                  <c:v>0.99297453703712701</c:v>
                </c:pt>
                <c:pt idx="1187">
                  <c:v>0.99298611111120105</c:v>
                </c:pt>
                <c:pt idx="1188">
                  <c:v>0.99299768518527498</c:v>
                </c:pt>
                <c:pt idx="1189">
                  <c:v>0.99300925925934902</c:v>
                </c:pt>
                <c:pt idx="1190">
                  <c:v>0.99302083333342395</c:v>
                </c:pt>
                <c:pt idx="1191">
                  <c:v>0.99303240740749799</c:v>
                </c:pt>
                <c:pt idx="1192">
                  <c:v>0.99304398148157202</c:v>
                </c:pt>
                <c:pt idx="1193">
                  <c:v>0.99305555555564595</c:v>
                </c:pt>
                <c:pt idx="1194">
                  <c:v>0.99306712962971999</c:v>
                </c:pt>
                <c:pt idx="1195">
                  <c:v>0.99307870370379403</c:v>
                </c:pt>
                <c:pt idx="1196">
                  <c:v>0.99309027777786796</c:v>
                </c:pt>
                <c:pt idx="1197">
                  <c:v>0.993101851851943</c:v>
                </c:pt>
                <c:pt idx="1198">
                  <c:v>0.99311342592601703</c:v>
                </c:pt>
                <c:pt idx="1199">
                  <c:v>0.99312500000009096</c:v>
                </c:pt>
                <c:pt idx="1200">
                  <c:v>0.993136574074165</c:v>
                </c:pt>
                <c:pt idx="1201">
                  <c:v>0.99314814814823904</c:v>
                </c:pt>
                <c:pt idx="1202">
                  <c:v>0.99315972222231297</c:v>
                </c:pt>
                <c:pt idx="1203">
                  <c:v>0.99317129629638701</c:v>
                </c:pt>
                <c:pt idx="1204">
                  <c:v>0.99318287037046205</c:v>
                </c:pt>
                <c:pt idx="1205">
                  <c:v>0.99319444444453597</c:v>
                </c:pt>
                <c:pt idx="1206">
                  <c:v>0.99320601851861001</c:v>
                </c:pt>
                <c:pt idx="1207">
                  <c:v>0.99321759259268405</c:v>
                </c:pt>
                <c:pt idx="1208">
                  <c:v>0.99322916666675798</c:v>
                </c:pt>
                <c:pt idx="1209">
                  <c:v>0.99324074074083202</c:v>
                </c:pt>
                <c:pt idx="1210">
                  <c:v>0.99325231481490694</c:v>
                </c:pt>
                <c:pt idx="1211">
                  <c:v>0.99326388888898098</c:v>
                </c:pt>
                <c:pt idx="1212">
                  <c:v>0.99327546296305502</c:v>
                </c:pt>
                <c:pt idx="1213">
                  <c:v>0.99328703703712895</c:v>
                </c:pt>
                <c:pt idx="1214">
                  <c:v>0.99329861111120299</c:v>
                </c:pt>
                <c:pt idx="1215">
                  <c:v>0.99331018518527703</c:v>
                </c:pt>
                <c:pt idx="1216">
                  <c:v>0.99332175925935096</c:v>
                </c:pt>
                <c:pt idx="1217">
                  <c:v>0.99333333333342599</c:v>
                </c:pt>
                <c:pt idx="1218">
                  <c:v>0.99334490740750003</c:v>
                </c:pt>
                <c:pt idx="1219">
                  <c:v>0.99335648148157396</c:v>
                </c:pt>
                <c:pt idx="1220">
                  <c:v>0.993368055555648</c:v>
                </c:pt>
                <c:pt idx="1221">
                  <c:v>0.99337962962972204</c:v>
                </c:pt>
                <c:pt idx="1222">
                  <c:v>0.99339120370379597</c:v>
                </c:pt>
                <c:pt idx="1223">
                  <c:v>0.99340277777787001</c:v>
                </c:pt>
                <c:pt idx="1224">
                  <c:v>0.99341435185194504</c:v>
                </c:pt>
                <c:pt idx="1225">
                  <c:v>0.99342592592601897</c:v>
                </c:pt>
                <c:pt idx="1226">
                  <c:v>0.99343750000009301</c:v>
                </c:pt>
                <c:pt idx="1227">
                  <c:v>0.99344907407416705</c:v>
                </c:pt>
                <c:pt idx="1228">
                  <c:v>0.99346064814824098</c:v>
                </c:pt>
                <c:pt idx="1229">
                  <c:v>0.99347222222231502</c:v>
                </c:pt>
                <c:pt idx="1230">
                  <c:v>0.99348379629638905</c:v>
                </c:pt>
                <c:pt idx="1231">
                  <c:v>0.99349537037046398</c:v>
                </c:pt>
                <c:pt idx="1232">
                  <c:v>0.99350694444453802</c:v>
                </c:pt>
                <c:pt idx="1233">
                  <c:v>0.99351851851861195</c:v>
                </c:pt>
                <c:pt idx="1234">
                  <c:v>0.99353009259268599</c:v>
                </c:pt>
                <c:pt idx="1235">
                  <c:v>0.99354166666676003</c:v>
                </c:pt>
                <c:pt idx="1236">
                  <c:v>0.99355324074083395</c:v>
                </c:pt>
                <c:pt idx="1237">
                  <c:v>0.99356481481490899</c:v>
                </c:pt>
                <c:pt idx="1238">
                  <c:v>0.99357638888898303</c:v>
                </c:pt>
                <c:pt idx="1239">
                  <c:v>0.99358796296305696</c:v>
                </c:pt>
                <c:pt idx="1240">
                  <c:v>0.993599537037131</c:v>
                </c:pt>
                <c:pt idx="1241">
                  <c:v>0.99361111111120504</c:v>
                </c:pt>
                <c:pt idx="1242">
                  <c:v>0.99362268518527896</c:v>
                </c:pt>
                <c:pt idx="1243">
                  <c:v>0.993634259259353</c:v>
                </c:pt>
                <c:pt idx="1244">
                  <c:v>0.99364583333342804</c:v>
                </c:pt>
                <c:pt idx="1245">
                  <c:v>0.99365740740750197</c:v>
                </c:pt>
                <c:pt idx="1246">
                  <c:v>0.99366898148157601</c:v>
                </c:pt>
                <c:pt idx="1247">
                  <c:v>0.99368055555565005</c:v>
                </c:pt>
                <c:pt idx="1248">
                  <c:v>0.99369212962972397</c:v>
                </c:pt>
                <c:pt idx="1249">
                  <c:v>0.99370370370379801</c:v>
                </c:pt>
                <c:pt idx="1250">
                  <c:v>0.99371527777787205</c:v>
                </c:pt>
                <c:pt idx="1251">
                  <c:v>0.99372685185194698</c:v>
                </c:pt>
                <c:pt idx="1252">
                  <c:v>0.99373842592602102</c:v>
                </c:pt>
                <c:pt idx="1253">
                  <c:v>0.99375000000009495</c:v>
                </c:pt>
                <c:pt idx="1254">
                  <c:v>0.99376157407416899</c:v>
                </c:pt>
                <c:pt idx="1255">
                  <c:v>0.99377314814824302</c:v>
                </c:pt>
                <c:pt idx="1256">
                  <c:v>0.99378472222231695</c:v>
                </c:pt>
                <c:pt idx="1257">
                  <c:v>0.99379629629639199</c:v>
                </c:pt>
                <c:pt idx="1258">
                  <c:v>0.99380787037046603</c:v>
                </c:pt>
                <c:pt idx="1259">
                  <c:v>0.99381944444453996</c:v>
                </c:pt>
                <c:pt idx="1260">
                  <c:v>0.993831018518614</c:v>
                </c:pt>
                <c:pt idx="1261">
                  <c:v>0.99384259259268803</c:v>
                </c:pt>
                <c:pt idx="1262">
                  <c:v>0.99385416666676196</c:v>
                </c:pt>
                <c:pt idx="1263">
                  <c:v>0.993865740740836</c:v>
                </c:pt>
                <c:pt idx="1264">
                  <c:v>0.99387731481491104</c:v>
                </c:pt>
                <c:pt idx="1265">
                  <c:v>0.99388888888898497</c:v>
                </c:pt>
                <c:pt idx="1266">
                  <c:v>0.99390046296305901</c:v>
                </c:pt>
                <c:pt idx="1267">
                  <c:v>0.99391203703713304</c:v>
                </c:pt>
                <c:pt idx="1268">
                  <c:v>0.99392361111120697</c:v>
                </c:pt>
                <c:pt idx="1269">
                  <c:v>0.99393518518528101</c:v>
                </c:pt>
                <c:pt idx="1270">
                  <c:v>0.99394675925935505</c:v>
                </c:pt>
                <c:pt idx="1271">
                  <c:v>0.99395833333342998</c:v>
                </c:pt>
                <c:pt idx="1272">
                  <c:v>0.99396990740750402</c:v>
                </c:pt>
                <c:pt idx="1273">
                  <c:v>0.99398148148157806</c:v>
                </c:pt>
                <c:pt idx="1274">
                  <c:v>0.99399305555565198</c:v>
                </c:pt>
                <c:pt idx="1275">
                  <c:v>0.99400462962972602</c:v>
                </c:pt>
                <c:pt idx="1276">
                  <c:v>0.99401620370379995</c:v>
                </c:pt>
                <c:pt idx="1277">
                  <c:v>0.99402777777787499</c:v>
                </c:pt>
                <c:pt idx="1278">
                  <c:v>0.99403935185194903</c:v>
                </c:pt>
                <c:pt idx="1279">
                  <c:v>0.99405092592602295</c:v>
                </c:pt>
                <c:pt idx="1280">
                  <c:v>0.99406250000009699</c:v>
                </c:pt>
                <c:pt idx="1281">
                  <c:v>0.99407407407417103</c:v>
                </c:pt>
                <c:pt idx="1282">
                  <c:v>0.99408564814824496</c:v>
                </c:pt>
                <c:pt idx="1283">
                  <c:v>0.994097222222319</c:v>
                </c:pt>
                <c:pt idx="1284">
                  <c:v>0.99410879629639404</c:v>
                </c:pt>
                <c:pt idx="1285">
                  <c:v>0.99412037037046797</c:v>
                </c:pt>
                <c:pt idx="1286">
                  <c:v>0.994131944444542</c:v>
                </c:pt>
                <c:pt idx="1287">
                  <c:v>0.99414351851861604</c:v>
                </c:pt>
                <c:pt idx="1288">
                  <c:v>0.99415509259268997</c:v>
                </c:pt>
                <c:pt idx="1289">
                  <c:v>0.99416666666676401</c:v>
                </c:pt>
                <c:pt idx="1290">
                  <c:v>0.99417824074083805</c:v>
                </c:pt>
                <c:pt idx="1291">
                  <c:v>0.99418981481491298</c:v>
                </c:pt>
                <c:pt idx="1292">
                  <c:v>0.99420138888898701</c:v>
                </c:pt>
                <c:pt idx="1293">
                  <c:v>0.99421296296306105</c:v>
                </c:pt>
                <c:pt idx="1294">
                  <c:v>0.99422453703713498</c:v>
                </c:pt>
                <c:pt idx="1295">
                  <c:v>0.99423611111120902</c:v>
                </c:pt>
                <c:pt idx="1296">
                  <c:v>0.99424768518528295</c:v>
                </c:pt>
                <c:pt idx="1297">
                  <c:v>0.99425925925935799</c:v>
                </c:pt>
                <c:pt idx="1298">
                  <c:v>0.99427083333343202</c:v>
                </c:pt>
                <c:pt idx="1299">
                  <c:v>0.99428240740750595</c:v>
                </c:pt>
                <c:pt idx="1300">
                  <c:v>0.99429398148157999</c:v>
                </c:pt>
                <c:pt idx="1301">
                  <c:v>0.99430555555565403</c:v>
                </c:pt>
                <c:pt idx="1302">
                  <c:v>0.99431712962972796</c:v>
                </c:pt>
                <c:pt idx="1303">
                  <c:v>0.994328703703802</c:v>
                </c:pt>
                <c:pt idx="1304">
                  <c:v>0.99434027777787704</c:v>
                </c:pt>
                <c:pt idx="1305">
                  <c:v>0.99435185185195096</c:v>
                </c:pt>
                <c:pt idx="1306">
                  <c:v>0.994363425926025</c:v>
                </c:pt>
                <c:pt idx="1307">
                  <c:v>0.99437500000009904</c:v>
                </c:pt>
                <c:pt idx="1308">
                  <c:v>0.99438657407417297</c:v>
                </c:pt>
                <c:pt idx="1309">
                  <c:v>0.99439814814824701</c:v>
                </c:pt>
                <c:pt idx="1310">
                  <c:v>0.99440972222232105</c:v>
                </c:pt>
                <c:pt idx="1311">
                  <c:v>0.99442129629639597</c:v>
                </c:pt>
                <c:pt idx="1312">
                  <c:v>0.99443287037047001</c:v>
                </c:pt>
                <c:pt idx="1313">
                  <c:v>0.99444444444454405</c:v>
                </c:pt>
                <c:pt idx="1314">
                  <c:v>0.99445601851861798</c:v>
                </c:pt>
                <c:pt idx="1315">
                  <c:v>0.99446759259269202</c:v>
                </c:pt>
                <c:pt idx="1316">
                  <c:v>0.99447916666676595</c:v>
                </c:pt>
                <c:pt idx="1317">
                  <c:v>0.99449074074084098</c:v>
                </c:pt>
                <c:pt idx="1318">
                  <c:v>0.99450231481491502</c:v>
                </c:pt>
                <c:pt idx="1319">
                  <c:v>0.99451388888898895</c:v>
                </c:pt>
                <c:pt idx="1320">
                  <c:v>0.99452546296306299</c:v>
                </c:pt>
                <c:pt idx="1321">
                  <c:v>0.99453703703713703</c:v>
                </c:pt>
                <c:pt idx="1322">
                  <c:v>0.99454861111121096</c:v>
                </c:pt>
                <c:pt idx="1323">
                  <c:v>0.994560185185285</c:v>
                </c:pt>
                <c:pt idx="1324">
                  <c:v>0.99457175925936003</c:v>
                </c:pt>
                <c:pt idx="1325">
                  <c:v>0.99458333333343396</c:v>
                </c:pt>
                <c:pt idx="1326">
                  <c:v>0.994594907407508</c:v>
                </c:pt>
                <c:pt idx="1327">
                  <c:v>0.99460648148158204</c:v>
                </c:pt>
                <c:pt idx="1328">
                  <c:v>0.99461805555565597</c:v>
                </c:pt>
                <c:pt idx="1329">
                  <c:v>0.99462962962973001</c:v>
                </c:pt>
                <c:pt idx="1330">
                  <c:v>0.99464120370380404</c:v>
                </c:pt>
                <c:pt idx="1331">
                  <c:v>0.99465277777787897</c:v>
                </c:pt>
                <c:pt idx="1332">
                  <c:v>0.99466435185195301</c:v>
                </c:pt>
                <c:pt idx="1333">
                  <c:v>0.99467592592602705</c:v>
                </c:pt>
                <c:pt idx="1334">
                  <c:v>0.99468750000010098</c:v>
                </c:pt>
                <c:pt idx="1335">
                  <c:v>0.99469907407417502</c:v>
                </c:pt>
                <c:pt idx="1336">
                  <c:v>0.99471064814824905</c:v>
                </c:pt>
                <c:pt idx="1337">
                  <c:v>0.99472222222232398</c:v>
                </c:pt>
                <c:pt idx="1338">
                  <c:v>0.99473379629639802</c:v>
                </c:pt>
                <c:pt idx="1339">
                  <c:v>0.99474537037047195</c:v>
                </c:pt>
                <c:pt idx="1340">
                  <c:v>0.99475694444454599</c:v>
                </c:pt>
                <c:pt idx="1341">
                  <c:v>0.99476851851862003</c:v>
                </c:pt>
                <c:pt idx="1342">
                  <c:v>0.99478009259269395</c:v>
                </c:pt>
                <c:pt idx="1343">
                  <c:v>0.99479166666676799</c:v>
                </c:pt>
                <c:pt idx="1344">
                  <c:v>0.99480324074084303</c:v>
                </c:pt>
                <c:pt idx="1345">
                  <c:v>0.99481481481491696</c:v>
                </c:pt>
                <c:pt idx="1346">
                  <c:v>0.994826388888991</c:v>
                </c:pt>
                <c:pt idx="1347">
                  <c:v>0.99483796296306504</c:v>
                </c:pt>
                <c:pt idx="1348">
                  <c:v>0.99484953703713896</c:v>
                </c:pt>
                <c:pt idx="1349">
                  <c:v>0.994861111111213</c:v>
                </c:pt>
                <c:pt idx="1350">
                  <c:v>0.99487268518528704</c:v>
                </c:pt>
                <c:pt idx="1351">
                  <c:v>0.99488425925936197</c:v>
                </c:pt>
                <c:pt idx="1352">
                  <c:v>0.99489583333343601</c:v>
                </c:pt>
                <c:pt idx="1353">
                  <c:v>0.99490740740751005</c:v>
                </c:pt>
                <c:pt idx="1354">
                  <c:v>0.99491898148158397</c:v>
                </c:pt>
                <c:pt idx="1355">
                  <c:v>0.99493055555565801</c:v>
                </c:pt>
                <c:pt idx="1356">
                  <c:v>0.99494212962973205</c:v>
                </c:pt>
                <c:pt idx="1357">
                  <c:v>0.99495370370380698</c:v>
                </c:pt>
                <c:pt idx="1358">
                  <c:v>0.99496527777788102</c:v>
                </c:pt>
                <c:pt idx="1359">
                  <c:v>0.99497685185195495</c:v>
                </c:pt>
                <c:pt idx="1360">
                  <c:v>0.99498842592602899</c:v>
                </c:pt>
                <c:pt idx="1361">
                  <c:v>0.99500000000010302</c:v>
                </c:pt>
                <c:pt idx="1362">
                  <c:v>0.99501157407417695</c:v>
                </c:pt>
                <c:pt idx="1363">
                  <c:v>0.99502314814825099</c:v>
                </c:pt>
                <c:pt idx="1364">
                  <c:v>0.99503472222232603</c:v>
                </c:pt>
                <c:pt idx="1365">
                  <c:v>0.99504629629639996</c:v>
                </c:pt>
                <c:pt idx="1366">
                  <c:v>0.995057870370474</c:v>
                </c:pt>
                <c:pt idx="1367">
                  <c:v>0.99506944444454803</c:v>
                </c:pt>
                <c:pt idx="1368">
                  <c:v>0.99508101851862196</c:v>
                </c:pt>
                <c:pt idx="1369">
                  <c:v>0.995092592592696</c:v>
                </c:pt>
                <c:pt idx="1370">
                  <c:v>0.99510416666677004</c:v>
                </c:pt>
                <c:pt idx="1371">
                  <c:v>0.99511574074084497</c:v>
                </c:pt>
                <c:pt idx="1372">
                  <c:v>0.99512731481491901</c:v>
                </c:pt>
                <c:pt idx="1373">
                  <c:v>0.99513888888899305</c:v>
                </c:pt>
                <c:pt idx="1374">
                  <c:v>0.99515046296306697</c:v>
                </c:pt>
                <c:pt idx="1375">
                  <c:v>0.99516203703714101</c:v>
                </c:pt>
                <c:pt idx="1376">
                  <c:v>0.99517361111121505</c:v>
                </c:pt>
                <c:pt idx="1377">
                  <c:v>0.99518518518528998</c:v>
                </c:pt>
                <c:pt idx="1378">
                  <c:v>0.99519675925936402</c:v>
                </c:pt>
                <c:pt idx="1379">
                  <c:v>0.99520833333343806</c:v>
                </c:pt>
                <c:pt idx="1380">
                  <c:v>0.99521990740751198</c:v>
                </c:pt>
                <c:pt idx="1381">
                  <c:v>0.99523148148158602</c:v>
                </c:pt>
                <c:pt idx="1382">
                  <c:v>0.99524305555565995</c:v>
                </c:pt>
                <c:pt idx="1383">
                  <c:v>0.99525462962973399</c:v>
                </c:pt>
                <c:pt idx="1384">
                  <c:v>0.99526620370380903</c:v>
                </c:pt>
                <c:pt idx="1385">
                  <c:v>0.99527777777788295</c:v>
                </c:pt>
                <c:pt idx="1386">
                  <c:v>0.99528935185195699</c:v>
                </c:pt>
                <c:pt idx="1387">
                  <c:v>0.99530092592603103</c:v>
                </c:pt>
                <c:pt idx="1388">
                  <c:v>0.99531250000010496</c:v>
                </c:pt>
                <c:pt idx="1389">
                  <c:v>0.995324074074179</c:v>
                </c:pt>
                <c:pt idx="1390">
                  <c:v>0.99533564814825304</c:v>
                </c:pt>
                <c:pt idx="1391">
                  <c:v>0.99534722222232797</c:v>
                </c:pt>
                <c:pt idx="1392">
                  <c:v>0.995358796296402</c:v>
                </c:pt>
                <c:pt idx="1393">
                  <c:v>0.99537037037047604</c:v>
                </c:pt>
                <c:pt idx="1394">
                  <c:v>0.99538194444454997</c:v>
                </c:pt>
                <c:pt idx="1395">
                  <c:v>0.99539351851862401</c:v>
                </c:pt>
                <c:pt idx="1396">
                  <c:v>0.99540509259269805</c:v>
                </c:pt>
                <c:pt idx="1397">
                  <c:v>0.99541666666677298</c:v>
                </c:pt>
                <c:pt idx="1398">
                  <c:v>0.99542824074084701</c:v>
                </c:pt>
                <c:pt idx="1399">
                  <c:v>0.99543981481492105</c:v>
                </c:pt>
                <c:pt idx="1400">
                  <c:v>0.99545138888899498</c:v>
                </c:pt>
                <c:pt idx="1401">
                  <c:v>0.99546296296306902</c:v>
                </c:pt>
                <c:pt idx="1402">
                  <c:v>0.99547453703714295</c:v>
                </c:pt>
                <c:pt idx="1403">
                  <c:v>0.99548611111121699</c:v>
                </c:pt>
                <c:pt idx="1404">
                  <c:v>0.99549768518529202</c:v>
                </c:pt>
                <c:pt idx="1405">
                  <c:v>0.99550925925936595</c:v>
                </c:pt>
                <c:pt idx="1406">
                  <c:v>0.99552083333343999</c:v>
                </c:pt>
                <c:pt idx="1407">
                  <c:v>0.99553240740751403</c:v>
                </c:pt>
                <c:pt idx="1408">
                  <c:v>0.99554398148158796</c:v>
                </c:pt>
                <c:pt idx="1409">
                  <c:v>0.995555555555662</c:v>
                </c:pt>
                <c:pt idx="1410">
                  <c:v>0.99556712962973604</c:v>
                </c:pt>
                <c:pt idx="1411">
                  <c:v>0.99557870370381096</c:v>
                </c:pt>
                <c:pt idx="1412">
                  <c:v>0.995590277777885</c:v>
                </c:pt>
                <c:pt idx="1413">
                  <c:v>0.99560185185195904</c:v>
                </c:pt>
                <c:pt idx="1414">
                  <c:v>0.99561342592603297</c:v>
                </c:pt>
                <c:pt idx="1415">
                  <c:v>0.99562500000010701</c:v>
                </c:pt>
                <c:pt idx="1416">
                  <c:v>0.99563657407418105</c:v>
                </c:pt>
                <c:pt idx="1417">
                  <c:v>0.99564814814825597</c:v>
                </c:pt>
                <c:pt idx="1418">
                  <c:v>0.99565972222233001</c:v>
                </c:pt>
                <c:pt idx="1419">
                  <c:v>0.99567129629640405</c:v>
                </c:pt>
                <c:pt idx="1420">
                  <c:v>0.99568287037047798</c:v>
                </c:pt>
                <c:pt idx="1421">
                  <c:v>0.99569444444455202</c:v>
                </c:pt>
                <c:pt idx="1422">
                  <c:v>0.99570601851862595</c:v>
                </c:pt>
                <c:pt idx="1423">
                  <c:v>0.99571759259269998</c:v>
                </c:pt>
                <c:pt idx="1424">
                  <c:v>0.99572916666677502</c:v>
                </c:pt>
                <c:pt idx="1425">
                  <c:v>0.99574074074084895</c:v>
                </c:pt>
                <c:pt idx="1426">
                  <c:v>0.99575231481492299</c:v>
                </c:pt>
                <c:pt idx="1427">
                  <c:v>0.99576388888899703</c:v>
                </c:pt>
                <c:pt idx="1428">
                  <c:v>0.99577546296307096</c:v>
                </c:pt>
                <c:pt idx="1429">
                  <c:v>0.995787037037145</c:v>
                </c:pt>
                <c:pt idx="1430">
                  <c:v>0.99579861111121903</c:v>
                </c:pt>
                <c:pt idx="1431">
                  <c:v>0.99581018518529396</c:v>
                </c:pt>
                <c:pt idx="1432">
                  <c:v>0.995821759259368</c:v>
                </c:pt>
                <c:pt idx="1433">
                  <c:v>0.99583333333344204</c:v>
                </c:pt>
                <c:pt idx="1434">
                  <c:v>0.99584490740751597</c:v>
                </c:pt>
                <c:pt idx="1435">
                  <c:v>0.99585648148159001</c:v>
                </c:pt>
                <c:pt idx="1436">
                  <c:v>0.99586805555566404</c:v>
                </c:pt>
                <c:pt idx="1437">
                  <c:v>0.99587962962973897</c:v>
                </c:pt>
                <c:pt idx="1438">
                  <c:v>0.99589120370381301</c:v>
                </c:pt>
                <c:pt idx="1439">
                  <c:v>0.99590277777788705</c:v>
                </c:pt>
                <c:pt idx="1440">
                  <c:v>0.99591435185196098</c:v>
                </c:pt>
                <c:pt idx="1441">
                  <c:v>0.99592592592603502</c:v>
                </c:pt>
                <c:pt idx="1442">
                  <c:v>0.99593750000010905</c:v>
                </c:pt>
                <c:pt idx="1443">
                  <c:v>0.99594907407418298</c:v>
                </c:pt>
                <c:pt idx="1444">
                  <c:v>0.99596064814825802</c:v>
                </c:pt>
                <c:pt idx="1445">
                  <c:v>0.99597222222233195</c:v>
                </c:pt>
                <c:pt idx="1446">
                  <c:v>0.99598379629640599</c:v>
                </c:pt>
                <c:pt idx="1447">
                  <c:v>0.99599537037048003</c:v>
                </c:pt>
                <c:pt idx="1448">
                  <c:v>0.99600694444455395</c:v>
                </c:pt>
                <c:pt idx="1449">
                  <c:v>0.99601851851862799</c:v>
                </c:pt>
                <c:pt idx="1450">
                  <c:v>0.99603009259270203</c:v>
                </c:pt>
                <c:pt idx="1451">
                  <c:v>0.99604166666677696</c:v>
                </c:pt>
                <c:pt idx="1452">
                  <c:v>0.996053240740851</c:v>
                </c:pt>
                <c:pt idx="1453">
                  <c:v>0.99606481481492504</c:v>
                </c:pt>
                <c:pt idx="1454">
                  <c:v>0.99607638888899896</c:v>
                </c:pt>
                <c:pt idx="1455">
                  <c:v>0.996087962963073</c:v>
                </c:pt>
                <c:pt idx="1456">
                  <c:v>0.99609953703714704</c:v>
                </c:pt>
                <c:pt idx="1457">
                  <c:v>0.99611111111122197</c:v>
                </c:pt>
                <c:pt idx="1458">
                  <c:v>0.99612268518529601</c:v>
                </c:pt>
                <c:pt idx="1459">
                  <c:v>0.99613425925937005</c:v>
                </c:pt>
                <c:pt idx="1460">
                  <c:v>0.99614583333344398</c:v>
                </c:pt>
                <c:pt idx="1461">
                  <c:v>0.99615740740751801</c:v>
                </c:pt>
                <c:pt idx="1462">
                  <c:v>0.99616898148159205</c:v>
                </c:pt>
                <c:pt idx="1463">
                  <c:v>0.99618055555566598</c:v>
                </c:pt>
                <c:pt idx="1464">
                  <c:v>0.99619212962974102</c:v>
                </c:pt>
                <c:pt idx="1465">
                  <c:v>0.99620370370381495</c:v>
                </c:pt>
                <c:pt idx="1466">
                  <c:v>0.99621527777788899</c:v>
                </c:pt>
                <c:pt idx="1467">
                  <c:v>0.99622685185196302</c:v>
                </c:pt>
                <c:pt idx="1468">
                  <c:v>0.99623842592603695</c:v>
                </c:pt>
                <c:pt idx="1469">
                  <c:v>0.99625000000011099</c:v>
                </c:pt>
                <c:pt idx="1470">
                  <c:v>0.99626157407418503</c:v>
                </c:pt>
                <c:pt idx="1471">
                  <c:v>0.99627314814825996</c:v>
                </c:pt>
                <c:pt idx="1472">
                  <c:v>0.996284722222334</c:v>
                </c:pt>
                <c:pt idx="1473">
                  <c:v>0.99629629629640803</c:v>
                </c:pt>
                <c:pt idx="1474">
                  <c:v>0.99630787037048196</c:v>
                </c:pt>
                <c:pt idx="1475">
                  <c:v>0.996319444444556</c:v>
                </c:pt>
                <c:pt idx="1476">
                  <c:v>0.99633101851863004</c:v>
                </c:pt>
                <c:pt idx="1477">
                  <c:v>0.99634259259270497</c:v>
                </c:pt>
                <c:pt idx="1478">
                  <c:v>0.99635416666677901</c:v>
                </c:pt>
                <c:pt idx="1479">
                  <c:v>0.99636574074085305</c:v>
                </c:pt>
                <c:pt idx="1480">
                  <c:v>0.99637731481492697</c:v>
                </c:pt>
                <c:pt idx="1481">
                  <c:v>0.99638888888900101</c:v>
                </c:pt>
                <c:pt idx="1482">
                  <c:v>0.99640046296307505</c:v>
                </c:pt>
                <c:pt idx="1483">
                  <c:v>0.99641203703714898</c:v>
                </c:pt>
                <c:pt idx="1484">
                  <c:v>0.99642361111122402</c:v>
                </c:pt>
                <c:pt idx="1485">
                  <c:v>0.99643518518529794</c:v>
                </c:pt>
                <c:pt idx="1486">
                  <c:v>0.99644675925937198</c:v>
                </c:pt>
                <c:pt idx="1487">
                  <c:v>0.99645833333344602</c:v>
                </c:pt>
                <c:pt idx="1488">
                  <c:v>0.99646990740751995</c:v>
                </c:pt>
                <c:pt idx="1489">
                  <c:v>0.99648148148159399</c:v>
                </c:pt>
                <c:pt idx="1490">
                  <c:v>0.99649305555566803</c:v>
                </c:pt>
                <c:pt idx="1491">
                  <c:v>0.99650462962974296</c:v>
                </c:pt>
                <c:pt idx="1492">
                  <c:v>0.99651620370381699</c:v>
                </c:pt>
                <c:pt idx="1493">
                  <c:v>0.99652777777789103</c:v>
                </c:pt>
                <c:pt idx="1494">
                  <c:v>0.99653935185196496</c:v>
                </c:pt>
                <c:pt idx="1495">
                  <c:v>0.996550925926039</c:v>
                </c:pt>
                <c:pt idx="1496">
                  <c:v>0.99656250000011304</c:v>
                </c:pt>
                <c:pt idx="1497">
                  <c:v>0.99657407407418797</c:v>
                </c:pt>
                <c:pt idx="1498">
                  <c:v>0.996585648148262</c:v>
                </c:pt>
                <c:pt idx="1499">
                  <c:v>0.99659722222233604</c:v>
                </c:pt>
                <c:pt idx="1500">
                  <c:v>0.99660879629640997</c:v>
                </c:pt>
                <c:pt idx="1501">
                  <c:v>0.99662037037048401</c:v>
                </c:pt>
                <c:pt idx="1502">
                  <c:v>0.99663194444455805</c:v>
                </c:pt>
                <c:pt idx="1503">
                  <c:v>0.99664351851863198</c:v>
                </c:pt>
                <c:pt idx="1504">
                  <c:v>0.99665509259270701</c:v>
                </c:pt>
                <c:pt idx="1505">
                  <c:v>0.99666666666678105</c:v>
                </c:pt>
                <c:pt idx="1506">
                  <c:v>0.99667824074085498</c:v>
                </c:pt>
                <c:pt idx="1507">
                  <c:v>0.99668981481492902</c:v>
                </c:pt>
                <c:pt idx="1508">
                  <c:v>0.99670138888900295</c:v>
                </c:pt>
                <c:pt idx="1509">
                  <c:v>0.99671296296307699</c:v>
                </c:pt>
                <c:pt idx="1510">
                  <c:v>0.99672453703715103</c:v>
                </c:pt>
                <c:pt idx="1511">
                  <c:v>0.99673611111122595</c:v>
                </c:pt>
                <c:pt idx="1512">
                  <c:v>0.99674768518529999</c:v>
                </c:pt>
                <c:pt idx="1513">
                  <c:v>0.99675925925937403</c:v>
                </c:pt>
                <c:pt idx="1514">
                  <c:v>0.99677083333344796</c:v>
                </c:pt>
                <c:pt idx="1515">
                  <c:v>0.996782407407522</c:v>
                </c:pt>
                <c:pt idx="1516">
                  <c:v>0.99679398148159604</c:v>
                </c:pt>
                <c:pt idx="1517">
                  <c:v>0.99680555555567096</c:v>
                </c:pt>
                <c:pt idx="1518">
                  <c:v>0.996817129629745</c:v>
                </c:pt>
                <c:pt idx="1519">
                  <c:v>0.99682870370381904</c:v>
                </c:pt>
                <c:pt idx="1520">
                  <c:v>0.99684027777789297</c:v>
                </c:pt>
                <c:pt idx="1521">
                  <c:v>0.99685185185196701</c:v>
                </c:pt>
                <c:pt idx="1522">
                  <c:v>0.99686342592604105</c:v>
                </c:pt>
                <c:pt idx="1523">
                  <c:v>0.99687500000011497</c:v>
                </c:pt>
                <c:pt idx="1524">
                  <c:v>0.99688657407419001</c:v>
                </c:pt>
                <c:pt idx="1525">
                  <c:v>0.99689814814826405</c:v>
                </c:pt>
                <c:pt idx="1526">
                  <c:v>0.99690972222233798</c:v>
                </c:pt>
                <c:pt idx="1527">
                  <c:v>0.99692129629641202</c:v>
                </c:pt>
                <c:pt idx="1528">
                  <c:v>0.99693287037048595</c:v>
                </c:pt>
                <c:pt idx="1529">
                  <c:v>0.99694444444455999</c:v>
                </c:pt>
                <c:pt idx="1530">
                  <c:v>0.99695601851863402</c:v>
                </c:pt>
                <c:pt idx="1531">
                  <c:v>0.99696759259270895</c:v>
                </c:pt>
                <c:pt idx="1532">
                  <c:v>0.99697916666678299</c:v>
                </c:pt>
                <c:pt idx="1533">
                  <c:v>0.99699074074085703</c:v>
                </c:pt>
                <c:pt idx="1534">
                  <c:v>0.99700231481493096</c:v>
                </c:pt>
                <c:pt idx="1535">
                  <c:v>0.997013888889005</c:v>
                </c:pt>
                <c:pt idx="1536">
                  <c:v>0.99702546296307903</c:v>
                </c:pt>
                <c:pt idx="1537">
                  <c:v>0.99703703703715396</c:v>
                </c:pt>
                <c:pt idx="1538">
                  <c:v>0.997048611111228</c:v>
                </c:pt>
                <c:pt idx="1539">
                  <c:v>0.99706018518530204</c:v>
                </c:pt>
                <c:pt idx="1540">
                  <c:v>0.99707175925937597</c:v>
                </c:pt>
                <c:pt idx="1541">
                  <c:v>0.99708333333345001</c:v>
                </c:pt>
                <c:pt idx="1542">
                  <c:v>0.99709490740752404</c:v>
                </c:pt>
                <c:pt idx="1543">
                  <c:v>0.99710648148159797</c:v>
                </c:pt>
                <c:pt idx="1544">
                  <c:v>0.99711805555567301</c:v>
                </c:pt>
                <c:pt idx="1545">
                  <c:v>0.99712962962974705</c:v>
                </c:pt>
                <c:pt idx="1546">
                  <c:v>0.99714120370382098</c:v>
                </c:pt>
                <c:pt idx="1547">
                  <c:v>0.99715277777789502</c:v>
                </c:pt>
                <c:pt idx="1548">
                  <c:v>0.99716435185196906</c:v>
                </c:pt>
                <c:pt idx="1549">
                  <c:v>0.99717592592604298</c:v>
                </c:pt>
                <c:pt idx="1550">
                  <c:v>0.99718750000011702</c:v>
                </c:pt>
                <c:pt idx="1551">
                  <c:v>0.99719907407419195</c:v>
                </c:pt>
                <c:pt idx="1552">
                  <c:v>0.99721064814826599</c:v>
                </c:pt>
                <c:pt idx="1553">
                  <c:v>0.99722222222234003</c:v>
                </c:pt>
                <c:pt idx="1554">
                  <c:v>0.99723379629641395</c:v>
                </c:pt>
                <c:pt idx="1555">
                  <c:v>0.99724537037048799</c:v>
                </c:pt>
                <c:pt idx="1556">
                  <c:v>0.99725694444456203</c:v>
                </c:pt>
                <c:pt idx="1557">
                  <c:v>0.99726851851863696</c:v>
                </c:pt>
                <c:pt idx="1558">
                  <c:v>0.997280092592711</c:v>
                </c:pt>
                <c:pt idx="1559">
                  <c:v>0.99729166666678504</c:v>
                </c:pt>
                <c:pt idx="1560">
                  <c:v>0.99730324074085897</c:v>
                </c:pt>
                <c:pt idx="1561">
                  <c:v>0.997314814814933</c:v>
                </c:pt>
                <c:pt idx="1562">
                  <c:v>0.99732638888900704</c:v>
                </c:pt>
                <c:pt idx="1563">
                  <c:v>0.99733796296308097</c:v>
                </c:pt>
                <c:pt idx="1564">
                  <c:v>0.99734953703715601</c:v>
                </c:pt>
                <c:pt idx="1565">
                  <c:v>0.99736111111123005</c:v>
                </c:pt>
                <c:pt idx="1566">
                  <c:v>0.99737268518530398</c:v>
                </c:pt>
                <c:pt idx="1567">
                  <c:v>0.99738425925937801</c:v>
                </c:pt>
                <c:pt idx="1568">
                  <c:v>0.99739583333345205</c:v>
                </c:pt>
                <c:pt idx="1569">
                  <c:v>0.99740740740752598</c:v>
                </c:pt>
                <c:pt idx="1570">
                  <c:v>0.99741898148160002</c:v>
                </c:pt>
                <c:pt idx="1571">
                  <c:v>0.99743055555567495</c:v>
                </c:pt>
                <c:pt idx="1572">
                  <c:v>0.99744212962974899</c:v>
                </c:pt>
                <c:pt idx="1573">
                  <c:v>0.99745370370382302</c:v>
                </c:pt>
                <c:pt idx="1574">
                  <c:v>0.99746527777789695</c:v>
                </c:pt>
                <c:pt idx="1575">
                  <c:v>0.99747685185197099</c:v>
                </c:pt>
                <c:pt idx="1576">
                  <c:v>0.99748842592604503</c:v>
                </c:pt>
                <c:pt idx="1577">
                  <c:v>0.99750000000011996</c:v>
                </c:pt>
                <c:pt idx="1578">
                  <c:v>0.997511574074194</c:v>
                </c:pt>
                <c:pt idx="1579">
                  <c:v>0.99752314814826804</c:v>
                </c:pt>
                <c:pt idx="1580">
                  <c:v>0.99753472222234196</c:v>
                </c:pt>
                <c:pt idx="1581">
                  <c:v>0.997546296296416</c:v>
                </c:pt>
                <c:pt idx="1582">
                  <c:v>0.99755787037049004</c:v>
                </c:pt>
                <c:pt idx="1583">
                  <c:v>0.99756944444456397</c:v>
                </c:pt>
                <c:pt idx="1584">
                  <c:v>0.99758101851863901</c:v>
                </c:pt>
                <c:pt idx="1585">
                  <c:v>0.99759259259271305</c:v>
                </c:pt>
                <c:pt idx="1586">
                  <c:v>0.99760416666678697</c:v>
                </c:pt>
                <c:pt idx="1587">
                  <c:v>0.99761574074086101</c:v>
                </c:pt>
                <c:pt idx="1588">
                  <c:v>0.99762731481493505</c:v>
                </c:pt>
                <c:pt idx="1589">
                  <c:v>0.99763888888900898</c:v>
                </c:pt>
                <c:pt idx="1590">
                  <c:v>0.99765046296308302</c:v>
                </c:pt>
                <c:pt idx="1591">
                  <c:v>0.99766203703715794</c:v>
                </c:pt>
                <c:pt idx="1592">
                  <c:v>0.99767361111123198</c:v>
                </c:pt>
                <c:pt idx="1593">
                  <c:v>0.99768518518530602</c:v>
                </c:pt>
                <c:pt idx="1594">
                  <c:v>0.99769675925937995</c:v>
                </c:pt>
                <c:pt idx="1595">
                  <c:v>0.99770833333345399</c:v>
                </c:pt>
                <c:pt idx="1596">
                  <c:v>0.99771990740752803</c:v>
                </c:pt>
                <c:pt idx="1597">
                  <c:v>0.99773148148160296</c:v>
                </c:pt>
                <c:pt idx="1598">
                  <c:v>0.99774305555567699</c:v>
                </c:pt>
                <c:pt idx="1599">
                  <c:v>0.99775462962975103</c:v>
                </c:pt>
                <c:pt idx="1600">
                  <c:v>0.99776620370382496</c:v>
                </c:pt>
                <c:pt idx="1601">
                  <c:v>0.997777777777899</c:v>
                </c:pt>
                <c:pt idx="1602">
                  <c:v>0.99778935185197304</c:v>
                </c:pt>
                <c:pt idx="1603">
                  <c:v>0.99780092592604697</c:v>
                </c:pt>
                <c:pt idx="1604">
                  <c:v>0.997812500000122</c:v>
                </c:pt>
                <c:pt idx="1605">
                  <c:v>0.99782407407419604</c:v>
                </c:pt>
                <c:pt idx="1606">
                  <c:v>0.99783564814826997</c:v>
                </c:pt>
                <c:pt idx="1607">
                  <c:v>0.99784722222234401</c:v>
                </c:pt>
                <c:pt idx="1608">
                  <c:v>0.99785879629641805</c:v>
                </c:pt>
                <c:pt idx="1609">
                  <c:v>0.99787037037049198</c:v>
                </c:pt>
                <c:pt idx="1610">
                  <c:v>0.99788194444456602</c:v>
                </c:pt>
                <c:pt idx="1611">
                  <c:v>0.99789351851864105</c:v>
                </c:pt>
                <c:pt idx="1612">
                  <c:v>0.99790509259271498</c:v>
                </c:pt>
                <c:pt idx="1613">
                  <c:v>0.99791666666678902</c:v>
                </c:pt>
                <c:pt idx="1614">
                  <c:v>0.99792824074086295</c:v>
                </c:pt>
                <c:pt idx="1615">
                  <c:v>0.99793981481493699</c:v>
                </c:pt>
                <c:pt idx="1616">
                  <c:v>0.99795138888901103</c:v>
                </c:pt>
                <c:pt idx="1617">
                  <c:v>0.99796296296308595</c:v>
                </c:pt>
                <c:pt idx="1618">
                  <c:v>0.99797453703715999</c:v>
                </c:pt>
                <c:pt idx="1619">
                  <c:v>0.99798611111123403</c:v>
                </c:pt>
                <c:pt idx="1620">
                  <c:v>0.99799768518530796</c:v>
                </c:pt>
                <c:pt idx="1621">
                  <c:v>0.998009259259382</c:v>
                </c:pt>
                <c:pt idx="1622">
                  <c:v>0.99802083333345604</c:v>
                </c:pt>
                <c:pt idx="1623">
                  <c:v>0.99803240740752996</c:v>
                </c:pt>
                <c:pt idx="1624">
                  <c:v>0.998043981481605</c:v>
                </c:pt>
                <c:pt idx="1625">
                  <c:v>0.99805555555567904</c:v>
                </c:pt>
                <c:pt idx="1626">
                  <c:v>0.99806712962975297</c:v>
                </c:pt>
                <c:pt idx="1627">
                  <c:v>0.99807870370382701</c:v>
                </c:pt>
                <c:pt idx="1628">
                  <c:v>0.99809027777790105</c:v>
                </c:pt>
                <c:pt idx="1629">
                  <c:v>0.99810185185197497</c:v>
                </c:pt>
                <c:pt idx="1630">
                  <c:v>0.99811342592604901</c:v>
                </c:pt>
                <c:pt idx="1631">
                  <c:v>0.99812500000012405</c:v>
                </c:pt>
                <c:pt idx="1632">
                  <c:v>0.99813657407419798</c:v>
                </c:pt>
                <c:pt idx="1633">
                  <c:v>0.99814814814827202</c:v>
                </c:pt>
                <c:pt idx="1634">
                  <c:v>0.99815972222234595</c:v>
                </c:pt>
                <c:pt idx="1635">
                  <c:v>0.99817129629641999</c:v>
                </c:pt>
                <c:pt idx="1636">
                  <c:v>0.99818287037049402</c:v>
                </c:pt>
                <c:pt idx="1637">
                  <c:v>0.99819444444456895</c:v>
                </c:pt>
                <c:pt idx="1638">
                  <c:v>0.99820601851864299</c:v>
                </c:pt>
                <c:pt idx="1639">
                  <c:v>0.99821759259271703</c:v>
                </c:pt>
                <c:pt idx="1640">
                  <c:v>0.99822916666679096</c:v>
                </c:pt>
                <c:pt idx="1641">
                  <c:v>0.998240740740865</c:v>
                </c:pt>
                <c:pt idx="1642">
                  <c:v>0.99825231481493903</c:v>
                </c:pt>
                <c:pt idx="1643">
                  <c:v>0.99826388888901296</c:v>
                </c:pt>
                <c:pt idx="1644">
                  <c:v>0.998275462963088</c:v>
                </c:pt>
                <c:pt idx="1645">
                  <c:v>0.99828703703716204</c:v>
                </c:pt>
                <c:pt idx="1646">
                  <c:v>0.99829861111123597</c:v>
                </c:pt>
                <c:pt idx="1647">
                  <c:v>0.99831018518531001</c:v>
                </c:pt>
                <c:pt idx="1648">
                  <c:v>0.99832175925938405</c:v>
                </c:pt>
                <c:pt idx="1649">
                  <c:v>0.99833333333345797</c:v>
                </c:pt>
                <c:pt idx="1650">
                  <c:v>0.99834490740753201</c:v>
                </c:pt>
                <c:pt idx="1651">
                  <c:v>0.99835648148160705</c:v>
                </c:pt>
                <c:pt idx="1652">
                  <c:v>0.99836805555568098</c:v>
                </c:pt>
                <c:pt idx="1653">
                  <c:v>0.99837962962975502</c:v>
                </c:pt>
                <c:pt idx="1654">
                  <c:v>0.99839120370382906</c:v>
                </c:pt>
                <c:pt idx="1655">
                  <c:v>0.99840277777790298</c:v>
                </c:pt>
                <c:pt idx="1656">
                  <c:v>0.99841435185197702</c:v>
                </c:pt>
                <c:pt idx="1657">
                  <c:v>0.99842592592605195</c:v>
                </c:pt>
                <c:pt idx="1658">
                  <c:v>0.99843750000012599</c:v>
                </c:pt>
                <c:pt idx="1659">
                  <c:v>0.99844907407420003</c:v>
                </c:pt>
                <c:pt idx="1660">
                  <c:v>0.99846064814827395</c:v>
                </c:pt>
                <c:pt idx="1661">
                  <c:v>0.99847222222234799</c:v>
                </c:pt>
                <c:pt idx="1662">
                  <c:v>0.99848379629642203</c:v>
                </c:pt>
                <c:pt idx="1663">
                  <c:v>0.99849537037049596</c:v>
                </c:pt>
                <c:pt idx="1664">
                  <c:v>0.998506944444571</c:v>
                </c:pt>
                <c:pt idx="1665">
                  <c:v>0.99851851851864504</c:v>
                </c:pt>
                <c:pt idx="1666">
                  <c:v>0.99853009259271897</c:v>
                </c:pt>
                <c:pt idx="1667">
                  <c:v>0.998541666666793</c:v>
                </c:pt>
                <c:pt idx="1668">
                  <c:v>0.99855324074086704</c:v>
                </c:pt>
                <c:pt idx="1669">
                  <c:v>0.99856481481494097</c:v>
                </c:pt>
                <c:pt idx="1670">
                  <c:v>0.99857638888901501</c:v>
                </c:pt>
                <c:pt idx="1671">
                  <c:v>0.99858796296309005</c:v>
                </c:pt>
                <c:pt idx="1672">
                  <c:v>0.99859953703716398</c:v>
                </c:pt>
                <c:pt idx="1673">
                  <c:v>0.99861111111123801</c:v>
                </c:pt>
                <c:pt idx="1674">
                  <c:v>0.99862268518531205</c:v>
                </c:pt>
                <c:pt idx="1675">
                  <c:v>0.99863425925938598</c:v>
                </c:pt>
                <c:pt idx="1676">
                  <c:v>0.99864583333346002</c:v>
                </c:pt>
                <c:pt idx="1677">
                  <c:v>0.99865740740753495</c:v>
                </c:pt>
                <c:pt idx="1678">
                  <c:v>0.99866898148160899</c:v>
                </c:pt>
                <c:pt idx="1679">
                  <c:v>0.99868055555568302</c:v>
                </c:pt>
                <c:pt idx="1680">
                  <c:v>0.99869212962975695</c:v>
                </c:pt>
                <c:pt idx="1681">
                  <c:v>0.99870370370383099</c:v>
                </c:pt>
                <c:pt idx="1682">
                  <c:v>0.99871527777790503</c:v>
                </c:pt>
                <c:pt idx="1683">
                  <c:v>0.99872685185197896</c:v>
                </c:pt>
                <c:pt idx="1684">
                  <c:v>0.998738425926054</c:v>
                </c:pt>
                <c:pt idx="1685">
                  <c:v>0.99875000000012804</c:v>
                </c:pt>
                <c:pt idx="1686">
                  <c:v>0.99876157407420196</c:v>
                </c:pt>
                <c:pt idx="1687">
                  <c:v>0.998773148148276</c:v>
                </c:pt>
                <c:pt idx="1688">
                  <c:v>0.99878472222235004</c:v>
                </c:pt>
                <c:pt idx="1689">
                  <c:v>0.99879629629642397</c:v>
                </c:pt>
                <c:pt idx="1690">
                  <c:v>0.99880787037049801</c:v>
                </c:pt>
                <c:pt idx="1691">
                  <c:v>0.99881944444457305</c:v>
                </c:pt>
                <c:pt idx="1692">
                  <c:v>0.99883101851864697</c:v>
                </c:pt>
                <c:pt idx="1693">
                  <c:v>0.99884259259272101</c:v>
                </c:pt>
                <c:pt idx="1694">
                  <c:v>0.99885416666679505</c:v>
                </c:pt>
                <c:pt idx="1695">
                  <c:v>0.99886574074086898</c:v>
                </c:pt>
                <c:pt idx="1696">
                  <c:v>0.99887731481494302</c:v>
                </c:pt>
                <c:pt idx="1697">
                  <c:v>0.99888888888901795</c:v>
                </c:pt>
                <c:pt idx="1698">
                  <c:v>0.99890046296309198</c:v>
                </c:pt>
                <c:pt idx="1699">
                  <c:v>0.99891203703716602</c:v>
                </c:pt>
                <c:pt idx="1700">
                  <c:v>0.99892361111123995</c:v>
                </c:pt>
                <c:pt idx="1701">
                  <c:v>0.99893518518531399</c:v>
                </c:pt>
                <c:pt idx="1702">
                  <c:v>0.99894675925938803</c:v>
                </c:pt>
                <c:pt idx="1703">
                  <c:v>0.99895833333346196</c:v>
                </c:pt>
                <c:pt idx="1704">
                  <c:v>0.99896990740753699</c:v>
                </c:pt>
                <c:pt idx="1705">
                  <c:v>0.99898148148161103</c:v>
                </c:pt>
                <c:pt idx="1706">
                  <c:v>0.99899305555568496</c:v>
                </c:pt>
                <c:pt idx="1707">
                  <c:v>0.999004629629759</c:v>
                </c:pt>
                <c:pt idx="1708">
                  <c:v>0.99901620370383304</c:v>
                </c:pt>
                <c:pt idx="1709">
                  <c:v>0.99902777777790697</c:v>
                </c:pt>
                <c:pt idx="1710">
                  <c:v>0.99903935185198101</c:v>
                </c:pt>
                <c:pt idx="1711">
                  <c:v>0.99905092592605604</c:v>
                </c:pt>
                <c:pt idx="1712">
                  <c:v>0.99906250000012997</c:v>
                </c:pt>
                <c:pt idx="1713">
                  <c:v>0.99907407407420401</c:v>
                </c:pt>
                <c:pt idx="1714">
                  <c:v>0.99908564814827805</c:v>
                </c:pt>
                <c:pt idx="1715">
                  <c:v>0.99909722222235198</c:v>
                </c:pt>
                <c:pt idx="1716">
                  <c:v>0.99910879629642602</c:v>
                </c:pt>
                <c:pt idx="1717">
                  <c:v>0.99912037037050005</c:v>
                </c:pt>
                <c:pt idx="1718">
                  <c:v>0.99913194444457498</c:v>
                </c:pt>
                <c:pt idx="1719">
                  <c:v>0.99914351851864902</c:v>
                </c:pt>
                <c:pt idx="1720">
                  <c:v>0.99915509259272295</c:v>
                </c:pt>
                <c:pt idx="1721">
                  <c:v>0.99916666666679699</c:v>
                </c:pt>
                <c:pt idx="1722">
                  <c:v>0.99917824074087103</c:v>
                </c:pt>
                <c:pt idx="1723">
                  <c:v>0.99918981481494495</c:v>
                </c:pt>
                <c:pt idx="1724">
                  <c:v>0.99920138888901999</c:v>
                </c:pt>
                <c:pt idx="1725">
                  <c:v>0.99921296296309403</c:v>
                </c:pt>
                <c:pt idx="1726">
                  <c:v>0.99922453703716796</c:v>
                </c:pt>
                <c:pt idx="1727">
                  <c:v>0.999236111111242</c:v>
                </c:pt>
                <c:pt idx="1728">
                  <c:v>0.99924768518531604</c:v>
                </c:pt>
                <c:pt idx="1729">
                  <c:v>0.99925925925938996</c:v>
                </c:pt>
                <c:pt idx="1730">
                  <c:v>0.999270833333464</c:v>
                </c:pt>
                <c:pt idx="1731">
                  <c:v>0.99928240740753904</c:v>
                </c:pt>
                <c:pt idx="1732">
                  <c:v>0.99929398148161297</c:v>
                </c:pt>
                <c:pt idx="1733">
                  <c:v>0.99930555555568701</c:v>
                </c:pt>
                <c:pt idx="1734">
                  <c:v>0.99931712962976105</c:v>
                </c:pt>
                <c:pt idx="1735">
                  <c:v>0.99932870370383498</c:v>
                </c:pt>
                <c:pt idx="1736">
                  <c:v>0.99934027777790901</c:v>
                </c:pt>
                <c:pt idx="1737">
                  <c:v>0.99935185185198305</c:v>
                </c:pt>
                <c:pt idx="1738">
                  <c:v>0.99936342592605798</c:v>
                </c:pt>
                <c:pt idx="1739">
                  <c:v>0.99937500000013202</c:v>
                </c:pt>
                <c:pt idx="1740">
                  <c:v>0.99938657407420595</c:v>
                </c:pt>
                <c:pt idx="1741">
                  <c:v>0.99939814814827999</c:v>
                </c:pt>
                <c:pt idx="1742">
                  <c:v>0.99940972222235402</c:v>
                </c:pt>
                <c:pt idx="1743">
                  <c:v>0.99942129629642795</c:v>
                </c:pt>
                <c:pt idx="1744">
                  <c:v>0.99943287037050299</c:v>
                </c:pt>
                <c:pt idx="1745">
                  <c:v>0.99944444444457703</c:v>
                </c:pt>
                <c:pt idx="1746">
                  <c:v>0.99945601851865096</c:v>
                </c:pt>
                <c:pt idx="1747">
                  <c:v>0.999467592592725</c:v>
                </c:pt>
                <c:pt idx="1748">
                  <c:v>0.99947916666679903</c:v>
                </c:pt>
                <c:pt idx="1749">
                  <c:v>0.99949074074087296</c:v>
                </c:pt>
                <c:pt idx="1750">
                  <c:v>0.999502314814947</c:v>
                </c:pt>
                <c:pt idx="1751">
                  <c:v>0.99951388888902204</c:v>
                </c:pt>
                <c:pt idx="1752">
                  <c:v>0.99952546296309597</c:v>
                </c:pt>
                <c:pt idx="1753">
                  <c:v>0.99953703703717001</c:v>
                </c:pt>
                <c:pt idx="1754">
                  <c:v>0.99954861111124405</c:v>
                </c:pt>
                <c:pt idx="1755">
                  <c:v>0.99956018518531797</c:v>
                </c:pt>
                <c:pt idx="1756">
                  <c:v>0.99957175925939201</c:v>
                </c:pt>
                <c:pt idx="1757">
                  <c:v>0.99958333333346605</c:v>
                </c:pt>
                <c:pt idx="1758">
                  <c:v>0.99959490740754098</c:v>
                </c:pt>
                <c:pt idx="1759">
                  <c:v>0.99960648148161502</c:v>
                </c:pt>
                <c:pt idx="1760">
                  <c:v>0.99961805555568894</c:v>
                </c:pt>
                <c:pt idx="1761">
                  <c:v>0.99962962962976298</c:v>
                </c:pt>
                <c:pt idx="1762">
                  <c:v>0.99964120370383702</c:v>
                </c:pt>
                <c:pt idx="1763">
                  <c:v>0.99965277777791095</c:v>
                </c:pt>
                <c:pt idx="1764">
                  <c:v>0.99966435185198599</c:v>
                </c:pt>
                <c:pt idx="1765">
                  <c:v>0.99967592592606003</c:v>
                </c:pt>
                <c:pt idx="1766">
                  <c:v>0.99968750000013396</c:v>
                </c:pt>
                <c:pt idx="1767">
                  <c:v>0.99969907407420799</c:v>
                </c:pt>
                <c:pt idx="1768">
                  <c:v>0.99971064814828203</c:v>
                </c:pt>
                <c:pt idx="1769">
                  <c:v>0.99972222222235596</c:v>
                </c:pt>
                <c:pt idx="1770">
                  <c:v>0.99973379629643</c:v>
                </c:pt>
                <c:pt idx="1771">
                  <c:v>0.99974537037050504</c:v>
                </c:pt>
                <c:pt idx="1772">
                  <c:v>0.99975694444457897</c:v>
                </c:pt>
                <c:pt idx="1773">
                  <c:v>0.999768518518653</c:v>
                </c:pt>
                <c:pt idx="1774">
                  <c:v>0.99978009259272704</c:v>
                </c:pt>
                <c:pt idx="1775">
                  <c:v>0.99979166666680097</c:v>
                </c:pt>
                <c:pt idx="1776">
                  <c:v>0.99980324074087501</c:v>
                </c:pt>
                <c:pt idx="1777">
                  <c:v>0.99981481481494905</c:v>
                </c:pt>
                <c:pt idx="1778">
                  <c:v>0.99982638888902398</c:v>
                </c:pt>
                <c:pt idx="1779">
                  <c:v>0.99983796296309801</c:v>
                </c:pt>
                <c:pt idx="1780">
                  <c:v>0.99984953703717205</c:v>
                </c:pt>
                <c:pt idx="1781">
                  <c:v>0.99986111111124598</c:v>
                </c:pt>
                <c:pt idx="1782">
                  <c:v>0.99987268518532002</c:v>
                </c:pt>
                <c:pt idx="1783">
                  <c:v>0.99988425925939395</c:v>
                </c:pt>
                <c:pt idx="1784">
                  <c:v>0.99989583333346899</c:v>
                </c:pt>
                <c:pt idx="1785">
                  <c:v>0.99990740740754303</c:v>
                </c:pt>
                <c:pt idx="1786">
                  <c:v>0.99991898148161695</c:v>
                </c:pt>
                <c:pt idx="1787">
                  <c:v>0.99993055555569099</c:v>
                </c:pt>
                <c:pt idx="1788">
                  <c:v>0.99994212962976503</c:v>
                </c:pt>
                <c:pt idx="1789">
                  <c:v>0.99995370370383896</c:v>
                </c:pt>
                <c:pt idx="1790">
                  <c:v>0.999965277777913</c:v>
                </c:pt>
                <c:pt idx="1791">
                  <c:v>0.99997685185198804</c:v>
                </c:pt>
                <c:pt idx="1792">
                  <c:v>0.99998842592606196</c:v>
                </c:pt>
              </c:numCache>
            </c:numRef>
          </c:cat>
          <c:val>
            <c:numRef>
              <c:f>Tabelle3!$B$1:$B$1793</c:f>
              <c:numCache>
                <c:formatCode>General</c:formatCode>
                <c:ptCount val="1793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1006.61281818181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2072.6905454545399</c:v>
                </c:pt>
                <c:pt idx="126">
                  <c:v>1801.30622727272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  <c:pt idx="999">
                  <c:v>398.97</c:v>
                </c:pt>
                <c:pt idx="1000">
                  <c:v>399.38</c:v>
                </c:pt>
                <c:pt idx="1001">
                  <c:v>399.43</c:v>
                </c:pt>
                <c:pt idx="1002">
                  <c:v>399.02</c:v>
                </c:pt>
                <c:pt idx="1003">
                  <c:v>400.02</c:v>
                </c:pt>
                <c:pt idx="1004">
                  <c:v>399.08</c:v>
                </c:pt>
                <c:pt idx="1005">
                  <c:v>398.45</c:v>
                </c:pt>
                <c:pt idx="1006">
                  <c:v>397.74</c:v>
                </c:pt>
                <c:pt idx="1007">
                  <c:v>397.86</c:v>
                </c:pt>
                <c:pt idx="1008">
                  <c:v>397.56</c:v>
                </c:pt>
                <c:pt idx="1009">
                  <c:v>396.84</c:v>
                </c:pt>
                <c:pt idx="1010">
                  <c:v>396.41</c:v>
                </c:pt>
                <c:pt idx="1011">
                  <c:v>395.54</c:v>
                </c:pt>
                <c:pt idx="1012">
                  <c:v>397.94</c:v>
                </c:pt>
                <c:pt idx="1013">
                  <c:v>398.07</c:v>
                </c:pt>
                <c:pt idx="1014">
                  <c:v>397.59</c:v>
                </c:pt>
                <c:pt idx="1015">
                  <c:v>397.56</c:v>
                </c:pt>
                <c:pt idx="1016">
                  <c:v>397.94</c:v>
                </c:pt>
                <c:pt idx="1017">
                  <c:v>397.59</c:v>
                </c:pt>
                <c:pt idx="1018">
                  <c:v>396.98</c:v>
                </c:pt>
                <c:pt idx="1019">
                  <c:v>397.58</c:v>
                </c:pt>
                <c:pt idx="1020">
                  <c:v>397.05</c:v>
                </c:pt>
                <c:pt idx="1021">
                  <c:v>396.18</c:v>
                </c:pt>
                <c:pt idx="1022">
                  <c:v>397.39</c:v>
                </c:pt>
                <c:pt idx="1023">
                  <c:v>397.36</c:v>
                </c:pt>
                <c:pt idx="1024">
                  <c:v>397.99</c:v>
                </c:pt>
                <c:pt idx="1025">
                  <c:v>397.32</c:v>
                </c:pt>
                <c:pt idx="1026">
                  <c:v>346.39600000000002</c:v>
                </c:pt>
                <c:pt idx="1027">
                  <c:v>1283.96</c:v>
                </c:pt>
                <c:pt idx="1028">
                  <c:v>1025.42</c:v>
                </c:pt>
                <c:pt idx="1029">
                  <c:v>1022.8</c:v>
                </c:pt>
                <c:pt idx="1030">
                  <c:v>1022.48</c:v>
                </c:pt>
                <c:pt idx="1031">
                  <c:v>1020.64</c:v>
                </c:pt>
                <c:pt idx="1032">
                  <c:v>1018.78</c:v>
                </c:pt>
                <c:pt idx="1033">
                  <c:v>1020.1</c:v>
                </c:pt>
                <c:pt idx="1034">
                  <c:v>1022.32</c:v>
                </c:pt>
                <c:pt idx="1035">
                  <c:v>1022.12</c:v>
                </c:pt>
                <c:pt idx="1036">
                  <c:v>1020.87</c:v>
                </c:pt>
                <c:pt idx="1037">
                  <c:v>1021.06</c:v>
                </c:pt>
                <c:pt idx="1038">
                  <c:v>1022.51</c:v>
                </c:pt>
                <c:pt idx="1039">
                  <c:v>1024.6099999999999</c:v>
                </c:pt>
                <c:pt idx="1040">
                  <c:v>1023.27</c:v>
                </c:pt>
                <c:pt idx="1041">
                  <c:v>1020.84</c:v>
                </c:pt>
                <c:pt idx="1042">
                  <c:v>1019.78</c:v>
                </c:pt>
                <c:pt idx="1043">
                  <c:v>1021.65</c:v>
                </c:pt>
                <c:pt idx="1044">
                  <c:v>1021.49</c:v>
                </c:pt>
                <c:pt idx="1045">
                  <c:v>1021.38</c:v>
                </c:pt>
                <c:pt idx="1046">
                  <c:v>1017.46</c:v>
                </c:pt>
                <c:pt idx="1047">
                  <c:v>1017.94</c:v>
                </c:pt>
                <c:pt idx="1048">
                  <c:v>1017.19</c:v>
                </c:pt>
                <c:pt idx="1049">
                  <c:v>1017.69</c:v>
                </c:pt>
                <c:pt idx="1050">
                  <c:v>1019.26</c:v>
                </c:pt>
                <c:pt idx="1051">
                  <c:v>1016.64</c:v>
                </c:pt>
                <c:pt idx="1052">
                  <c:v>1015.31</c:v>
                </c:pt>
                <c:pt idx="1053">
                  <c:v>1015.8</c:v>
                </c:pt>
                <c:pt idx="1054">
                  <c:v>1017.7</c:v>
                </c:pt>
                <c:pt idx="1055">
                  <c:v>1017.49</c:v>
                </c:pt>
                <c:pt idx="1056">
                  <c:v>1014.33</c:v>
                </c:pt>
                <c:pt idx="1057">
                  <c:v>1016.44</c:v>
                </c:pt>
                <c:pt idx="1058">
                  <c:v>1016.05</c:v>
                </c:pt>
                <c:pt idx="1059">
                  <c:v>1016.98</c:v>
                </c:pt>
                <c:pt idx="1060">
                  <c:v>1015.54</c:v>
                </c:pt>
                <c:pt idx="1061">
                  <c:v>1016.13</c:v>
                </c:pt>
                <c:pt idx="1062">
                  <c:v>1015.2</c:v>
                </c:pt>
                <c:pt idx="1063">
                  <c:v>1015.73</c:v>
                </c:pt>
                <c:pt idx="1064">
                  <c:v>1015.08</c:v>
                </c:pt>
                <c:pt idx="1065">
                  <c:v>1015.15</c:v>
                </c:pt>
                <c:pt idx="1066">
                  <c:v>1012.61</c:v>
                </c:pt>
                <c:pt idx="1067">
                  <c:v>1013.22</c:v>
                </c:pt>
                <c:pt idx="1068">
                  <c:v>1014.53</c:v>
                </c:pt>
                <c:pt idx="1069">
                  <c:v>1015.88</c:v>
                </c:pt>
                <c:pt idx="1070">
                  <c:v>1019.57</c:v>
                </c:pt>
                <c:pt idx="1071">
                  <c:v>1014.36</c:v>
                </c:pt>
                <c:pt idx="1072">
                  <c:v>1014.49</c:v>
                </c:pt>
                <c:pt idx="1073">
                  <c:v>1016.23</c:v>
                </c:pt>
                <c:pt idx="1074">
                  <c:v>1016.85</c:v>
                </c:pt>
                <c:pt idx="1075">
                  <c:v>1015.67</c:v>
                </c:pt>
                <c:pt idx="1076">
                  <c:v>1014.6</c:v>
                </c:pt>
                <c:pt idx="1077">
                  <c:v>1013.62</c:v>
                </c:pt>
                <c:pt idx="1078">
                  <c:v>1014.88</c:v>
                </c:pt>
                <c:pt idx="1079">
                  <c:v>1015.79</c:v>
                </c:pt>
                <c:pt idx="1080">
                  <c:v>1013.17</c:v>
                </c:pt>
                <c:pt idx="1081">
                  <c:v>1012.5</c:v>
                </c:pt>
                <c:pt idx="1082">
                  <c:v>1013.53</c:v>
                </c:pt>
                <c:pt idx="1083">
                  <c:v>1014.5</c:v>
                </c:pt>
                <c:pt idx="1084">
                  <c:v>1011.85</c:v>
                </c:pt>
                <c:pt idx="1085">
                  <c:v>1011.94</c:v>
                </c:pt>
                <c:pt idx="1086">
                  <c:v>1005.28</c:v>
                </c:pt>
                <c:pt idx="1087">
                  <c:v>1008.16</c:v>
                </c:pt>
                <c:pt idx="1088">
                  <c:v>1009.91</c:v>
                </c:pt>
                <c:pt idx="1089">
                  <c:v>1010.08</c:v>
                </c:pt>
                <c:pt idx="1090">
                  <c:v>1008.38</c:v>
                </c:pt>
                <c:pt idx="1091">
                  <c:v>1008.66</c:v>
                </c:pt>
                <c:pt idx="1092">
                  <c:v>1010.01</c:v>
                </c:pt>
                <c:pt idx="1093">
                  <c:v>1009.64</c:v>
                </c:pt>
                <c:pt idx="1094">
                  <c:v>1009.51</c:v>
                </c:pt>
                <c:pt idx="1095">
                  <c:v>1008.03</c:v>
                </c:pt>
                <c:pt idx="1096">
                  <c:v>1008.35</c:v>
                </c:pt>
                <c:pt idx="1097">
                  <c:v>1008.37</c:v>
                </c:pt>
                <c:pt idx="1098">
                  <c:v>1009.73</c:v>
                </c:pt>
                <c:pt idx="1099">
                  <c:v>1008.33</c:v>
                </c:pt>
                <c:pt idx="1100">
                  <c:v>1007.85</c:v>
                </c:pt>
                <c:pt idx="1101">
                  <c:v>1007.95</c:v>
                </c:pt>
                <c:pt idx="1102">
                  <c:v>1008.62</c:v>
                </c:pt>
                <c:pt idx="1103">
                  <c:v>1009.97</c:v>
                </c:pt>
                <c:pt idx="1104">
                  <c:v>1008.08</c:v>
                </c:pt>
                <c:pt idx="1105">
                  <c:v>1008.06</c:v>
                </c:pt>
                <c:pt idx="1106">
                  <c:v>1007.09</c:v>
                </c:pt>
                <c:pt idx="1107">
                  <c:v>1009.93</c:v>
                </c:pt>
                <c:pt idx="1108">
                  <c:v>1010.6</c:v>
                </c:pt>
                <c:pt idx="1109">
                  <c:v>1009.85</c:v>
                </c:pt>
                <c:pt idx="1110">
                  <c:v>1007.46</c:v>
                </c:pt>
                <c:pt idx="1111">
                  <c:v>1006.95</c:v>
                </c:pt>
                <c:pt idx="1112">
                  <c:v>1009.65</c:v>
                </c:pt>
                <c:pt idx="1113">
                  <c:v>1009.64</c:v>
                </c:pt>
                <c:pt idx="1114">
                  <c:v>1011.64</c:v>
                </c:pt>
                <c:pt idx="1115">
                  <c:v>1011.18</c:v>
                </c:pt>
                <c:pt idx="1116">
                  <c:v>1010.75</c:v>
                </c:pt>
                <c:pt idx="1117">
                  <c:v>1011.84</c:v>
                </c:pt>
                <c:pt idx="1118">
                  <c:v>1011.87</c:v>
                </c:pt>
                <c:pt idx="1119">
                  <c:v>1012.79</c:v>
                </c:pt>
                <c:pt idx="1120">
                  <c:v>1011.3</c:v>
                </c:pt>
                <c:pt idx="1121">
                  <c:v>1009.09</c:v>
                </c:pt>
                <c:pt idx="1122">
                  <c:v>1010.13</c:v>
                </c:pt>
                <c:pt idx="1123">
                  <c:v>1011.08</c:v>
                </c:pt>
                <c:pt idx="1124">
                  <c:v>1010.7</c:v>
                </c:pt>
                <c:pt idx="1125">
                  <c:v>1010.07</c:v>
                </c:pt>
                <c:pt idx="1126">
                  <c:v>1008.72</c:v>
                </c:pt>
                <c:pt idx="1127">
                  <c:v>1007.43</c:v>
                </c:pt>
                <c:pt idx="1128">
                  <c:v>1009.03</c:v>
                </c:pt>
                <c:pt idx="1129">
                  <c:v>1010.52</c:v>
                </c:pt>
                <c:pt idx="1130">
                  <c:v>1009.11</c:v>
                </c:pt>
                <c:pt idx="1131">
                  <c:v>1007.45</c:v>
                </c:pt>
                <c:pt idx="1132">
                  <c:v>1006.85</c:v>
                </c:pt>
                <c:pt idx="1133">
                  <c:v>1007.03</c:v>
                </c:pt>
                <c:pt idx="1134">
                  <c:v>1007.82</c:v>
                </c:pt>
                <c:pt idx="1135">
                  <c:v>1006.88</c:v>
                </c:pt>
                <c:pt idx="1136">
                  <c:v>1006.12</c:v>
                </c:pt>
                <c:pt idx="1137">
                  <c:v>1005.84</c:v>
                </c:pt>
                <c:pt idx="1138">
                  <c:v>1006.94</c:v>
                </c:pt>
                <c:pt idx="1139">
                  <c:v>1007.52</c:v>
                </c:pt>
                <c:pt idx="1140">
                  <c:v>1006.67</c:v>
                </c:pt>
                <c:pt idx="1141">
                  <c:v>1006.61</c:v>
                </c:pt>
                <c:pt idx="1142">
                  <c:v>1005.59</c:v>
                </c:pt>
                <c:pt idx="1143">
                  <c:v>1005.65</c:v>
                </c:pt>
                <c:pt idx="1144">
                  <c:v>1005.31</c:v>
                </c:pt>
                <c:pt idx="1145">
                  <c:v>1007.13</c:v>
                </c:pt>
                <c:pt idx="1146">
                  <c:v>1006.21</c:v>
                </c:pt>
                <c:pt idx="1147">
                  <c:v>1004.54</c:v>
                </c:pt>
                <c:pt idx="1148">
                  <c:v>1003.79</c:v>
                </c:pt>
                <c:pt idx="1149">
                  <c:v>1005.47</c:v>
                </c:pt>
                <c:pt idx="1150">
                  <c:v>1006.69</c:v>
                </c:pt>
                <c:pt idx="1151">
                  <c:v>1005.7</c:v>
                </c:pt>
                <c:pt idx="1152">
                  <c:v>1003.38</c:v>
                </c:pt>
                <c:pt idx="1153">
                  <c:v>1003.66</c:v>
                </c:pt>
                <c:pt idx="1154">
                  <c:v>1006.77</c:v>
                </c:pt>
                <c:pt idx="1155">
                  <c:v>1006.2</c:v>
                </c:pt>
                <c:pt idx="1156">
                  <c:v>1008.13</c:v>
                </c:pt>
                <c:pt idx="1157">
                  <c:v>1006.55</c:v>
                </c:pt>
                <c:pt idx="1158">
                  <c:v>1006.85</c:v>
                </c:pt>
                <c:pt idx="1159">
                  <c:v>1005.51</c:v>
                </c:pt>
                <c:pt idx="1160">
                  <c:v>1006.61</c:v>
                </c:pt>
                <c:pt idx="1161">
                  <c:v>1009.27</c:v>
                </c:pt>
                <c:pt idx="1162">
                  <c:v>1009.78</c:v>
                </c:pt>
                <c:pt idx="1163">
                  <c:v>1008.3</c:v>
                </c:pt>
                <c:pt idx="1164">
                  <c:v>1008.7</c:v>
                </c:pt>
                <c:pt idx="1165">
                  <c:v>1007.01</c:v>
                </c:pt>
                <c:pt idx="1166">
                  <c:v>1007.6</c:v>
                </c:pt>
                <c:pt idx="1167">
                  <c:v>1008.33</c:v>
                </c:pt>
                <c:pt idx="1168">
                  <c:v>1006.17</c:v>
                </c:pt>
                <c:pt idx="1169">
                  <c:v>1006.39</c:v>
                </c:pt>
                <c:pt idx="1170">
                  <c:v>1004.63</c:v>
                </c:pt>
                <c:pt idx="1171">
                  <c:v>1006.64</c:v>
                </c:pt>
                <c:pt idx="1172">
                  <c:v>1007.08</c:v>
                </c:pt>
                <c:pt idx="1173">
                  <c:v>1006.46</c:v>
                </c:pt>
                <c:pt idx="1174">
                  <c:v>1004.53</c:v>
                </c:pt>
                <c:pt idx="1175">
                  <c:v>1007.5</c:v>
                </c:pt>
                <c:pt idx="1176">
                  <c:v>1006.5</c:v>
                </c:pt>
                <c:pt idx="1177">
                  <c:v>1007.9</c:v>
                </c:pt>
                <c:pt idx="1178">
                  <c:v>1006.26</c:v>
                </c:pt>
                <c:pt idx="1179">
                  <c:v>1005.58</c:v>
                </c:pt>
                <c:pt idx="1180">
                  <c:v>1004.86</c:v>
                </c:pt>
                <c:pt idx="1181">
                  <c:v>1002.79</c:v>
                </c:pt>
                <c:pt idx="1182">
                  <c:v>1002.4</c:v>
                </c:pt>
                <c:pt idx="1183">
                  <c:v>1007.13</c:v>
                </c:pt>
                <c:pt idx="1184">
                  <c:v>1006.21</c:v>
                </c:pt>
                <c:pt idx="1185">
                  <c:v>1005.5</c:v>
                </c:pt>
                <c:pt idx="1186">
                  <c:v>1004.64</c:v>
                </c:pt>
                <c:pt idx="1187">
                  <c:v>1004.8</c:v>
                </c:pt>
                <c:pt idx="1188">
                  <c:v>1004.13</c:v>
                </c:pt>
                <c:pt idx="1189">
                  <c:v>1003.94</c:v>
                </c:pt>
                <c:pt idx="1190">
                  <c:v>1001.59</c:v>
                </c:pt>
                <c:pt idx="1191">
                  <c:v>1000.97</c:v>
                </c:pt>
                <c:pt idx="1192">
                  <c:v>1000.37</c:v>
                </c:pt>
                <c:pt idx="1193">
                  <c:v>1001.14</c:v>
                </c:pt>
                <c:pt idx="1194">
                  <c:v>1004.18</c:v>
                </c:pt>
                <c:pt idx="1195">
                  <c:v>1004.06</c:v>
                </c:pt>
                <c:pt idx="1196">
                  <c:v>1005.09</c:v>
                </c:pt>
                <c:pt idx="1197">
                  <c:v>1002.03</c:v>
                </c:pt>
                <c:pt idx="1198">
                  <c:v>1002.72</c:v>
                </c:pt>
                <c:pt idx="1199">
                  <c:v>1005.24</c:v>
                </c:pt>
                <c:pt idx="1200">
                  <c:v>1006.79</c:v>
                </c:pt>
                <c:pt idx="1201">
                  <c:v>1003.59</c:v>
                </c:pt>
                <c:pt idx="1202">
                  <c:v>1002.65</c:v>
                </c:pt>
                <c:pt idx="1203">
                  <c:v>1001.97</c:v>
                </c:pt>
                <c:pt idx="1204">
                  <c:v>1002.88</c:v>
                </c:pt>
                <c:pt idx="1205">
                  <c:v>1004.75</c:v>
                </c:pt>
                <c:pt idx="1206">
                  <c:v>1002.33</c:v>
                </c:pt>
                <c:pt idx="1207">
                  <c:v>999.88</c:v>
                </c:pt>
                <c:pt idx="1208">
                  <c:v>1000.38</c:v>
                </c:pt>
                <c:pt idx="1209">
                  <c:v>1000.78</c:v>
                </c:pt>
                <c:pt idx="1210">
                  <c:v>1003.03</c:v>
                </c:pt>
                <c:pt idx="1211">
                  <c:v>1002.43</c:v>
                </c:pt>
                <c:pt idx="1212">
                  <c:v>1000.38</c:v>
                </c:pt>
                <c:pt idx="1213">
                  <c:v>1000.49</c:v>
                </c:pt>
                <c:pt idx="1214">
                  <c:v>999.97</c:v>
                </c:pt>
                <c:pt idx="1215">
                  <c:v>1000.12</c:v>
                </c:pt>
                <c:pt idx="1216">
                  <c:v>1001.09</c:v>
                </c:pt>
                <c:pt idx="1217">
                  <c:v>1000.84</c:v>
                </c:pt>
                <c:pt idx="1218">
                  <c:v>1000.21</c:v>
                </c:pt>
                <c:pt idx="1219">
                  <c:v>1000.48</c:v>
                </c:pt>
                <c:pt idx="1220">
                  <c:v>1002.55</c:v>
                </c:pt>
                <c:pt idx="1221">
                  <c:v>1002.3</c:v>
                </c:pt>
                <c:pt idx="1222">
                  <c:v>1002.35</c:v>
                </c:pt>
                <c:pt idx="1223">
                  <c:v>1001.99</c:v>
                </c:pt>
                <c:pt idx="1224">
                  <c:v>1000.09</c:v>
                </c:pt>
                <c:pt idx="1225">
                  <c:v>1001.58</c:v>
                </c:pt>
                <c:pt idx="1226">
                  <c:v>1001.53</c:v>
                </c:pt>
                <c:pt idx="1227">
                  <c:v>1001.36</c:v>
                </c:pt>
                <c:pt idx="1228">
                  <c:v>1000.06</c:v>
                </c:pt>
                <c:pt idx="1229">
                  <c:v>998.96</c:v>
                </c:pt>
                <c:pt idx="1230">
                  <c:v>999.56</c:v>
                </c:pt>
                <c:pt idx="1231">
                  <c:v>1000.49</c:v>
                </c:pt>
                <c:pt idx="1232">
                  <c:v>1000.95</c:v>
                </c:pt>
                <c:pt idx="1233">
                  <c:v>1000.02</c:v>
                </c:pt>
                <c:pt idx="1234">
                  <c:v>998.66</c:v>
                </c:pt>
                <c:pt idx="1235">
                  <c:v>1001.65</c:v>
                </c:pt>
                <c:pt idx="1236">
                  <c:v>1002.12</c:v>
                </c:pt>
                <c:pt idx="1237">
                  <c:v>1001.67</c:v>
                </c:pt>
                <c:pt idx="1238">
                  <c:v>1000.89</c:v>
                </c:pt>
                <c:pt idx="1239">
                  <c:v>1000.49</c:v>
                </c:pt>
                <c:pt idx="1240">
                  <c:v>1003.19</c:v>
                </c:pt>
                <c:pt idx="1241">
                  <c:v>1003.81</c:v>
                </c:pt>
                <c:pt idx="1242">
                  <c:v>1003.13</c:v>
                </c:pt>
                <c:pt idx="1243">
                  <c:v>1001.04</c:v>
                </c:pt>
                <c:pt idx="1244">
                  <c:v>1002.43</c:v>
                </c:pt>
                <c:pt idx="1245">
                  <c:v>1001.11</c:v>
                </c:pt>
                <c:pt idx="1246">
                  <c:v>999.84</c:v>
                </c:pt>
                <c:pt idx="1247">
                  <c:v>1000</c:v>
                </c:pt>
                <c:pt idx="1248">
                  <c:v>997.83</c:v>
                </c:pt>
                <c:pt idx="1249">
                  <c:v>999.08</c:v>
                </c:pt>
                <c:pt idx="1250">
                  <c:v>999.03</c:v>
                </c:pt>
                <c:pt idx="1251">
                  <c:v>998.93</c:v>
                </c:pt>
                <c:pt idx="1252">
                  <c:v>999.37</c:v>
                </c:pt>
                <c:pt idx="1253">
                  <c:v>998.75</c:v>
                </c:pt>
                <c:pt idx="1254">
                  <c:v>999.15</c:v>
                </c:pt>
                <c:pt idx="1255">
                  <c:v>999.73</c:v>
                </c:pt>
                <c:pt idx="1256">
                  <c:v>999.96</c:v>
                </c:pt>
                <c:pt idx="1257">
                  <c:v>1000.37</c:v>
                </c:pt>
                <c:pt idx="1258">
                  <c:v>998.62</c:v>
                </c:pt>
                <c:pt idx="1259">
                  <c:v>1000.05</c:v>
                </c:pt>
                <c:pt idx="1260">
                  <c:v>1002.21</c:v>
                </c:pt>
                <c:pt idx="1261">
                  <c:v>999.74</c:v>
                </c:pt>
                <c:pt idx="1262">
                  <c:v>998.69</c:v>
                </c:pt>
                <c:pt idx="1263">
                  <c:v>998.57</c:v>
                </c:pt>
                <c:pt idx="1264">
                  <c:v>999.56</c:v>
                </c:pt>
                <c:pt idx="1265">
                  <c:v>1000.62</c:v>
                </c:pt>
                <c:pt idx="1266">
                  <c:v>997.88</c:v>
                </c:pt>
                <c:pt idx="1267">
                  <c:v>997.87</c:v>
                </c:pt>
                <c:pt idx="1268">
                  <c:v>998.64</c:v>
                </c:pt>
                <c:pt idx="1269">
                  <c:v>1001.44</c:v>
                </c:pt>
                <c:pt idx="1270">
                  <c:v>1000.21</c:v>
                </c:pt>
                <c:pt idx="1271">
                  <c:v>997.55</c:v>
                </c:pt>
                <c:pt idx="1272">
                  <c:v>996.72</c:v>
                </c:pt>
                <c:pt idx="1273">
                  <c:v>998.17</c:v>
                </c:pt>
                <c:pt idx="1274">
                  <c:v>999.44</c:v>
                </c:pt>
                <c:pt idx="1275">
                  <c:v>998.42079365079303</c:v>
                </c:pt>
                <c:pt idx="1276">
                  <c:v>1003.36495454545</c:v>
                </c:pt>
                <c:pt idx="1277">
                  <c:v>878.306954545454</c:v>
                </c:pt>
                <c:pt idx="1278">
                  <c:v>222.52395454545399</c:v>
                </c:pt>
                <c:pt idx="1279">
                  <c:v>127.540181818181</c:v>
                </c:pt>
                <c:pt idx="1280">
                  <c:v>853.38659090909005</c:v>
                </c:pt>
                <c:pt idx="1281">
                  <c:v>929.08913636363604</c:v>
                </c:pt>
                <c:pt idx="1282">
                  <c:v>430.18637096774103</c:v>
                </c:pt>
                <c:pt idx="1283">
                  <c:v>116.71</c:v>
                </c:pt>
                <c:pt idx="1284">
                  <c:v>116.25</c:v>
                </c:pt>
                <c:pt idx="1285">
                  <c:v>116.23</c:v>
                </c:pt>
                <c:pt idx="1286">
                  <c:v>116.78</c:v>
                </c:pt>
                <c:pt idx="1287">
                  <c:v>116.86</c:v>
                </c:pt>
                <c:pt idx="1288">
                  <c:v>116.6</c:v>
                </c:pt>
                <c:pt idx="1289">
                  <c:v>116.5</c:v>
                </c:pt>
                <c:pt idx="1290">
                  <c:v>116.85</c:v>
                </c:pt>
                <c:pt idx="1291">
                  <c:v>116.76</c:v>
                </c:pt>
                <c:pt idx="1292">
                  <c:v>117.03</c:v>
                </c:pt>
                <c:pt idx="1293">
                  <c:v>116.78</c:v>
                </c:pt>
                <c:pt idx="1294">
                  <c:v>116.64</c:v>
                </c:pt>
                <c:pt idx="1295">
                  <c:v>116.61</c:v>
                </c:pt>
                <c:pt idx="1296">
                  <c:v>116.93</c:v>
                </c:pt>
                <c:pt idx="1297">
                  <c:v>116.86</c:v>
                </c:pt>
                <c:pt idx="1298">
                  <c:v>116.72</c:v>
                </c:pt>
                <c:pt idx="1299">
                  <c:v>116.19</c:v>
                </c:pt>
                <c:pt idx="1300">
                  <c:v>116.49</c:v>
                </c:pt>
                <c:pt idx="1301">
                  <c:v>116.8</c:v>
                </c:pt>
                <c:pt idx="1302">
                  <c:v>117.12</c:v>
                </c:pt>
                <c:pt idx="1303">
                  <c:v>116.9</c:v>
                </c:pt>
                <c:pt idx="1304">
                  <c:v>116.37</c:v>
                </c:pt>
                <c:pt idx="1305">
                  <c:v>116.63</c:v>
                </c:pt>
                <c:pt idx="1306">
                  <c:v>117.07</c:v>
                </c:pt>
                <c:pt idx="1307">
                  <c:v>116.86</c:v>
                </c:pt>
                <c:pt idx="1308">
                  <c:v>116.53</c:v>
                </c:pt>
                <c:pt idx="1309">
                  <c:v>116.57</c:v>
                </c:pt>
                <c:pt idx="1310">
                  <c:v>116.91</c:v>
                </c:pt>
                <c:pt idx="1311">
                  <c:v>117</c:v>
                </c:pt>
                <c:pt idx="1312">
                  <c:v>117.06</c:v>
                </c:pt>
                <c:pt idx="1313">
                  <c:v>116.98</c:v>
                </c:pt>
                <c:pt idx="1314">
                  <c:v>116.46</c:v>
                </c:pt>
                <c:pt idx="1315">
                  <c:v>116.8</c:v>
                </c:pt>
                <c:pt idx="1316">
                  <c:v>116.92</c:v>
                </c:pt>
                <c:pt idx="1317">
                  <c:v>117.04</c:v>
                </c:pt>
                <c:pt idx="1318">
                  <c:v>116.87</c:v>
                </c:pt>
                <c:pt idx="1319">
                  <c:v>116.57</c:v>
                </c:pt>
                <c:pt idx="1320">
                  <c:v>116.91</c:v>
                </c:pt>
                <c:pt idx="1321">
                  <c:v>116.98</c:v>
                </c:pt>
                <c:pt idx="1322">
                  <c:v>116.75</c:v>
                </c:pt>
                <c:pt idx="1323">
                  <c:v>116.7</c:v>
                </c:pt>
                <c:pt idx="1324">
                  <c:v>116.51</c:v>
                </c:pt>
                <c:pt idx="1325">
                  <c:v>116.79</c:v>
                </c:pt>
                <c:pt idx="1326">
                  <c:v>116.92</c:v>
                </c:pt>
                <c:pt idx="1327">
                  <c:v>116.66</c:v>
                </c:pt>
                <c:pt idx="1328">
                  <c:v>116.45</c:v>
                </c:pt>
                <c:pt idx="1329">
                  <c:v>116.63</c:v>
                </c:pt>
                <c:pt idx="1330">
                  <c:v>116.89</c:v>
                </c:pt>
                <c:pt idx="1331">
                  <c:v>117.06</c:v>
                </c:pt>
                <c:pt idx="1332">
                  <c:v>116.91</c:v>
                </c:pt>
                <c:pt idx="1333">
                  <c:v>116.59</c:v>
                </c:pt>
                <c:pt idx="1334">
                  <c:v>116.49</c:v>
                </c:pt>
                <c:pt idx="1335">
                  <c:v>116.99</c:v>
                </c:pt>
                <c:pt idx="1336">
                  <c:v>116.71</c:v>
                </c:pt>
                <c:pt idx="1337">
                  <c:v>116.48</c:v>
                </c:pt>
                <c:pt idx="1338">
                  <c:v>116.33</c:v>
                </c:pt>
                <c:pt idx="1339">
                  <c:v>116.17</c:v>
                </c:pt>
                <c:pt idx="1340">
                  <c:v>116.49</c:v>
                </c:pt>
                <c:pt idx="1341">
                  <c:v>116.59</c:v>
                </c:pt>
                <c:pt idx="1342">
                  <c:v>116.45</c:v>
                </c:pt>
                <c:pt idx="1343">
                  <c:v>116.36</c:v>
                </c:pt>
                <c:pt idx="1344">
                  <c:v>116.45</c:v>
                </c:pt>
                <c:pt idx="1345">
                  <c:v>116.59</c:v>
                </c:pt>
                <c:pt idx="1346">
                  <c:v>116.61</c:v>
                </c:pt>
                <c:pt idx="1347">
                  <c:v>116.63</c:v>
                </c:pt>
                <c:pt idx="1348">
                  <c:v>116.51</c:v>
                </c:pt>
                <c:pt idx="1349">
                  <c:v>116.35</c:v>
                </c:pt>
                <c:pt idx="1350">
                  <c:v>116.45</c:v>
                </c:pt>
                <c:pt idx="1351">
                  <c:v>116.63</c:v>
                </c:pt>
                <c:pt idx="1352">
                  <c:v>116.66</c:v>
                </c:pt>
                <c:pt idx="1353">
                  <c:v>116.72</c:v>
                </c:pt>
                <c:pt idx="1354">
                  <c:v>116.26</c:v>
                </c:pt>
                <c:pt idx="1355">
                  <c:v>116.67</c:v>
                </c:pt>
                <c:pt idx="1356">
                  <c:v>116.58</c:v>
                </c:pt>
                <c:pt idx="1357">
                  <c:v>116.59</c:v>
                </c:pt>
                <c:pt idx="1358">
                  <c:v>116.58</c:v>
                </c:pt>
                <c:pt idx="1359">
                  <c:v>115.84</c:v>
                </c:pt>
                <c:pt idx="1360">
                  <c:v>116.65</c:v>
                </c:pt>
                <c:pt idx="1361">
                  <c:v>116.77</c:v>
                </c:pt>
                <c:pt idx="1362">
                  <c:v>116.63</c:v>
                </c:pt>
                <c:pt idx="1363">
                  <c:v>116.23</c:v>
                </c:pt>
                <c:pt idx="1364">
                  <c:v>116.34</c:v>
                </c:pt>
                <c:pt idx="1365">
                  <c:v>116.54</c:v>
                </c:pt>
                <c:pt idx="1366">
                  <c:v>116.8</c:v>
                </c:pt>
                <c:pt idx="1367">
                  <c:v>116.61</c:v>
                </c:pt>
                <c:pt idx="1368">
                  <c:v>116.4</c:v>
                </c:pt>
                <c:pt idx="1369">
                  <c:v>116.42</c:v>
                </c:pt>
                <c:pt idx="1370">
                  <c:v>116.7</c:v>
                </c:pt>
                <c:pt idx="1371">
                  <c:v>116.59</c:v>
                </c:pt>
                <c:pt idx="1372">
                  <c:v>116.52</c:v>
                </c:pt>
                <c:pt idx="1373">
                  <c:v>116.17</c:v>
                </c:pt>
                <c:pt idx="1374">
                  <c:v>116.15</c:v>
                </c:pt>
                <c:pt idx="1375">
                  <c:v>116.43</c:v>
                </c:pt>
                <c:pt idx="1376">
                  <c:v>116.38</c:v>
                </c:pt>
                <c:pt idx="1377">
                  <c:v>116.63</c:v>
                </c:pt>
                <c:pt idx="1378">
                  <c:v>116</c:v>
                </c:pt>
                <c:pt idx="1379">
                  <c:v>116.6</c:v>
                </c:pt>
                <c:pt idx="1380">
                  <c:v>116.6</c:v>
                </c:pt>
                <c:pt idx="1381">
                  <c:v>116.67</c:v>
                </c:pt>
                <c:pt idx="1382">
                  <c:v>116.37</c:v>
                </c:pt>
                <c:pt idx="1383">
                  <c:v>116.13</c:v>
                </c:pt>
                <c:pt idx="1384">
                  <c:v>116.63</c:v>
                </c:pt>
                <c:pt idx="1385">
                  <c:v>116.41</c:v>
                </c:pt>
                <c:pt idx="1386">
                  <c:v>116.42</c:v>
                </c:pt>
                <c:pt idx="1387">
                  <c:v>116</c:v>
                </c:pt>
                <c:pt idx="1388">
                  <c:v>116.51</c:v>
                </c:pt>
                <c:pt idx="1389">
                  <c:v>116.45</c:v>
                </c:pt>
                <c:pt idx="1390">
                  <c:v>116.38</c:v>
                </c:pt>
                <c:pt idx="1391">
                  <c:v>116.13</c:v>
                </c:pt>
                <c:pt idx="1392">
                  <c:v>115.9</c:v>
                </c:pt>
                <c:pt idx="1393">
                  <c:v>116.55</c:v>
                </c:pt>
                <c:pt idx="1394">
                  <c:v>116.37</c:v>
                </c:pt>
                <c:pt idx="1395">
                  <c:v>116.36</c:v>
                </c:pt>
                <c:pt idx="1396">
                  <c:v>116.27</c:v>
                </c:pt>
                <c:pt idx="1397">
                  <c:v>116.35</c:v>
                </c:pt>
                <c:pt idx="1398">
                  <c:v>116.63</c:v>
                </c:pt>
                <c:pt idx="1399">
                  <c:v>116.29</c:v>
                </c:pt>
                <c:pt idx="1400">
                  <c:v>115.97</c:v>
                </c:pt>
                <c:pt idx="1401">
                  <c:v>116.31</c:v>
                </c:pt>
                <c:pt idx="1402">
                  <c:v>116.33</c:v>
                </c:pt>
                <c:pt idx="1403">
                  <c:v>116.52</c:v>
                </c:pt>
                <c:pt idx="1404">
                  <c:v>116.22</c:v>
                </c:pt>
                <c:pt idx="1405">
                  <c:v>116.22</c:v>
                </c:pt>
                <c:pt idx="1406">
                  <c:v>116.27</c:v>
                </c:pt>
                <c:pt idx="1407">
                  <c:v>116.58</c:v>
                </c:pt>
                <c:pt idx="1408">
                  <c:v>116.19</c:v>
                </c:pt>
                <c:pt idx="1409">
                  <c:v>116.13</c:v>
                </c:pt>
                <c:pt idx="1410">
                  <c:v>116.36</c:v>
                </c:pt>
                <c:pt idx="1411">
                  <c:v>116.46</c:v>
                </c:pt>
                <c:pt idx="1412">
                  <c:v>116.62</c:v>
                </c:pt>
                <c:pt idx="1413">
                  <c:v>116.2</c:v>
                </c:pt>
                <c:pt idx="1414">
                  <c:v>116.14</c:v>
                </c:pt>
                <c:pt idx="1415">
                  <c:v>116.47</c:v>
                </c:pt>
                <c:pt idx="1416">
                  <c:v>116.08</c:v>
                </c:pt>
                <c:pt idx="1417">
                  <c:v>116.29</c:v>
                </c:pt>
                <c:pt idx="1418">
                  <c:v>116.56</c:v>
                </c:pt>
                <c:pt idx="1419">
                  <c:v>116.65</c:v>
                </c:pt>
                <c:pt idx="1420">
                  <c:v>116.44</c:v>
                </c:pt>
                <c:pt idx="1421">
                  <c:v>115.99</c:v>
                </c:pt>
                <c:pt idx="1422">
                  <c:v>116.38</c:v>
                </c:pt>
                <c:pt idx="1423">
                  <c:v>116.6</c:v>
                </c:pt>
                <c:pt idx="1424">
                  <c:v>116.52</c:v>
                </c:pt>
                <c:pt idx="1425">
                  <c:v>116</c:v>
                </c:pt>
                <c:pt idx="1426">
                  <c:v>116.53</c:v>
                </c:pt>
                <c:pt idx="1427">
                  <c:v>116.64</c:v>
                </c:pt>
                <c:pt idx="1428">
                  <c:v>116.56</c:v>
                </c:pt>
                <c:pt idx="1429">
                  <c:v>116.15</c:v>
                </c:pt>
                <c:pt idx="1430">
                  <c:v>115.74</c:v>
                </c:pt>
                <c:pt idx="1431">
                  <c:v>116.36</c:v>
                </c:pt>
                <c:pt idx="1432">
                  <c:v>116.58</c:v>
                </c:pt>
                <c:pt idx="1433">
                  <c:v>116.42</c:v>
                </c:pt>
                <c:pt idx="1434">
                  <c:v>115.94</c:v>
                </c:pt>
                <c:pt idx="1435">
                  <c:v>116.4</c:v>
                </c:pt>
                <c:pt idx="1436">
                  <c:v>116.53</c:v>
                </c:pt>
                <c:pt idx="1437">
                  <c:v>116.56</c:v>
                </c:pt>
                <c:pt idx="1438">
                  <c:v>116.51</c:v>
                </c:pt>
                <c:pt idx="1439">
                  <c:v>116.08</c:v>
                </c:pt>
                <c:pt idx="1440">
                  <c:v>116.44</c:v>
                </c:pt>
                <c:pt idx="1441">
                  <c:v>116.83</c:v>
                </c:pt>
                <c:pt idx="1442">
                  <c:v>116.29</c:v>
                </c:pt>
                <c:pt idx="1443">
                  <c:v>116.26</c:v>
                </c:pt>
                <c:pt idx="1444">
                  <c:v>116.41</c:v>
                </c:pt>
                <c:pt idx="1445">
                  <c:v>116.78</c:v>
                </c:pt>
                <c:pt idx="1446">
                  <c:v>116.63</c:v>
                </c:pt>
                <c:pt idx="1447">
                  <c:v>115.92</c:v>
                </c:pt>
                <c:pt idx="1448">
                  <c:v>116.55</c:v>
                </c:pt>
                <c:pt idx="1449">
                  <c:v>116.52</c:v>
                </c:pt>
                <c:pt idx="1450">
                  <c:v>116.64</c:v>
                </c:pt>
                <c:pt idx="1451">
                  <c:v>116.02</c:v>
                </c:pt>
                <c:pt idx="1452">
                  <c:v>116.66</c:v>
                </c:pt>
                <c:pt idx="1453">
                  <c:v>116.66</c:v>
                </c:pt>
                <c:pt idx="1454">
                  <c:v>116.4</c:v>
                </c:pt>
                <c:pt idx="1455">
                  <c:v>115.87</c:v>
                </c:pt>
                <c:pt idx="1456">
                  <c:v>116.29</c:v>
                </c:pt>
                <c:pt idx="1457">
                  <c:v>116.75</c:v>
                </c:pt>
                <c:pt idx="1458">
                  <c:v>116.63</c:v>
                </c:pt>
                <c:pt idx="1459">
                  <c:v>116.08</c:v>
                </c:pt>
                <c:pt idx="1460">
                  <c:v>116.76</c:v>
                </c:pt>
                <c:pt idx="1461">
                  <c:v>116.75</c:v>
                </c:pt>
                <c:pt idx="1462">
                  <c:v>116.43</c:v>
                </c:pt>
                <c:pt idx="1463">
                  <c:v>115.93</c:v>
                </c:pt>
                <c:pt idx="1464">
                  <c:v>116.53</c:v>
                </c:pt>
                <c:pt idx="1465">
                  <c:v>116.79</c:v>
                </c:pt>
                <c:pt idx="1466">
                  <c:v>116.58</c:v>
                </c:pt>
                <c:pt idx="1467">
                  <c:v>115.89</c:v>
                </c:pt>
                <c:pt idx="1468">
                  <c:v>116.66</c:v>
                </c:pt>
                <c:pt idx="1469">
                  <c:v>116.58</c:v>
                </c:pt>
                <c:pt idx="1470">
                  <c:v>115.81</c:v>
                </c:pt>
                <c:pt idx="1471">
                  <c:v>116.18</c:v>
                </c:pt>
                <c:pt idx="1472">
                  <c:v>116.51</c:v>
                </c:pt>
                <c:pt idx="1473">
                  <c:v>116.25</c:v>
                </c:pt>
                <c:pt idx="1474">
                  <c:v>115.96</c:v>
                </c:pt>
                <c:pt idx="1475">
                  <c:v>116.46</c:v>
                </c:pt>
                <c:pt idx="1476">
                  <c:v>116.7</c:v>
                </c:pt>
                <c:pt idx="1477">
                  <c:v>116.26</c:v>
                </c:pt>
                <c:pt idx="1478">
                  <c:v>116.74</c:v>
                </c:pt>
                <c:pt idx="1479">
                  <c:v>116.68</c:v>
                </c:pt>
                <c:pt idx="1480">
                  <c:v>116.86</c:v>
                </c:pt>
                <c:pt idx="1481">
                  <c:v>116.52</c:v>
                </c:pt>
                <c:pt idx="1482">
                  <c:v>116.88</c:v>
                </c:pt>
                <c:pt idx="1483">
                  <c:v>117.42</c:v>
                </c:pt>
                <c:pt idx="1484">
                  <c:v>117.27</c:v>
                </c:pt>
                <c:pt idx="1485">
                  <c:v>116.66</c:v>
                </c:pt>
                <c:pt idx="1486">
                  <c:v>117.55</c:v>
                </c:pt>
                <c:pt idx="1487">
                  <c:v>116.99</c:v>
                </c:pt>
                <c:pt idx="1488">
                  <c:v>116.77</c:v>
                </c:pt>
                <c:pt idx="1489">
                  <c:v>117.16</c:v>
                </c:pt>
                <c:pt idx="1490">
                  <c:v>117.3</c:v>
                </c:pt>
                <c:pt idx="1491">
                  <c:v>117.43</c:v>
                </c:pt>
                <c:pt idx="1492">
                  <c:v>116.34</c:v>
                </c:pt>
                <c:pt idx="1493">
                  <c:v>117.12</c:v>
                </c:pt>
                <c:pt idx="1494">
                  <c:v>117.22</c:v>
                </c:pt>
                <c:pt idx="1495">
                  <c:v>117.02</c:v>
                </c:pt>
                <c:pt idx="1496">
                  <c:v>117.64</c:v>
                </c:pt>
                <c:pt idx="1497">
                  <c:v>117.57</c:v>
                </c:pt>
                <c:pt idx="1498">
                  <c:v>117.05</c:v>
                </c:pt>
                <c:pt idx="1499">
                  <c:v>116.91</c:v>
                </c:pt>
                <c:pt idx="1500">
                  <c:v>117.85</c:v>
                </c:pt>
                <c:pt idx="1501">
                  <c:v>117.36</c:v>
                </c:pt>
                <c:pt idx="1502">
                  <c:v>117.38</c:v>
                </c:pt>
                <c:pt idx="1503">
                  <c:v>117.25</c:v>
                </c:pt>
                <c:pt idx="1504">
                  <c:v>117.39</c:v>
                </c:pt>
                <c:pt idx="1505">
                  <c:v>116.86</c:v>
                </c:pt>
                <c:pt idx="1506">
                  <c:v>117.6</c:v>
                </c:pt>
                <c:pt idx="1507">
                  <c:v>117.55</c:v>
                </c:pt>
                <c:pt idx="1508">
                  <c:v>117.26</c:v>
                </c:pt>
                <c:pt idx="1509">
                  <c:v>116.17</c:v>
                </c:pt>
                <c:pt idx="1510">
                  <c:v>116.36</c:v>
                </c:pt>
                <c:pt idx="1511">
                  <c:v>117.1</c:v>
                </c:pt>
                <c:pt idx="1512">
                  <c:v>117.44</c:v>
                </c:pt>
                <c:pt idx="1513">
                  <c:v>116.95</c:v>
                </c:pt>
                <c:pt idx="1514">
                  <c:v>117.33</c:v>
                </c:pt>
                <c:pt idx="1515">
                  <c:v>116.84</c:v>
                </c:pt>
                <c:pt idx="1516">
                  <c:v>116.2</c:v>
                </c:pt>
                <c:pt idx="1517">
                  <c:v>117.25</c:v>
                </c:pt>
                <c:pt idx="1518">
                  <c:v>117.59</c:v>
                </c:pt>
                <c:pt idx="1519">
                  <c:v>117.1</c:v>
                </c:pt>
                <c:pt idx="1520">
                  <c:v>116.69</c:v>
                </c:pt>
                <c:pt idx="1521">
                  <c:v>117.39</c:v>
                </c:pt>
                <c:pt idx="1522">
                  <c:v>117.39</c:v>
                </c:pt>
                <c:pt idx="1523">
                  <c:v>116.86</c:v>
                </c:pt>
                <c:pt idx="1524">
                  <c:v>117.52</c:v>
                </c:pt>
                <c:pt idx="1525">
                  <c:v>117.6</c:v>
                </c:pt>
                <c:pt idx="1526">
                  <c:v>116.82</c:v>
                </c:pt>
                <c:pt idx="1527">
                  <c:v>116.56</c:v>
                </c:pt>
                <c:pt idx="1528">
                  <c:v>117.48</c:v>
                </c:pt>
                <c:pt idx="1529">
                  <c:v>116.94</c:v>
                </c:pt>
                <c:pt idx="1530">
                  <c:v>116.71</c:v>
                </c:pt>
                <c:pt idx="1531">
                  <c:v>116.86</c:v>
                </c:pt>
                <c:pt idx="1532">
                  <c:v>117.06</c:v>
                </c:pt>
                <c:pt idx="1533">
                  <c:v>116.32</c:v>
                </c:pt>
                <c:pt idx="1534">
                  <c:v>117.85</c:v>
                </c:pt>
                <c:pt idx="1535">
                  <c:v>116.94</c:v>
                </c:pt>
                <c:pt idx="1536">
                  <c:v>116.77</c:v>
                </c:pt>
                <c:pt idx="1537">
                  <c:v>116.94</c:v>
                </c:pt>
                <c:pt idx="1538">
                  <c:v>117.76</c:v>
                </c:pt>
                <c:pt idx="1539">
                  <c:v>116.92</c:v>
                </c:pt>
                <c:pt idx="1540">
                  <c:v>116.83</c:v>
                </c:pt>
                <c:pt idx="1541">
                  <c:v>116.91</c:v>
                </c:pt>
                <c:pt idx="1542">
                  <c:v>116.92</c:v>
                </c:pt>
                <c:pt idx="1543">
                  <c:v>117.18</c:v>
                </c:pt>
                <c:pt idx="1544">
                  <c:v>117.25</c:v>
                </c:pt>
                <c:pt idx="1545">
                  <c:v>117.19</c:v>
                </c:pt>
                <c:pt idx="1546">
                  <c:v>116.96</c:v>
                </c:pt>
                <c:pt idx="1547">
                  <c:v>116.38</c:v>
                </c:pt>
                <c:pt idx="1548">
                  <c:v>117.29</c:v>
                </c:pt>
                <c:pt idx="1549">
                  <c:v>117.27</c:v>
                </c:pt>
                <c:pt idx="1550">
                  <c:v>117.4</c:v>
                </c:pt>
                <c:pt idx="1551">
                  <c:v>117.39</c:v>
                </c:pt>
                <c:pt idx="1552">
                  <c:v>117.43</c:v>
                </c:pt>
                <c:pt idx="1553">
                  <c:v>116.64</c:v>
                </c:pt>
                <c:pt idx="1554">
                  <c:v>117.59</c:v>
                </c:pt>
                <c:pt idx="1555">
                  <c:v>117.47</c:v>
                </c:pt>
                <c:pt idx="1556">
                  <c:v>117.02</c:v>
                </c:pt>
                <c:pt idx="1557">
                  <c:v>117.16</c:v>
                </c:pt>
                <c:pt idx="1558">
                  <c:v>116.9</c:v>
                </c:pt>
                <c:pt idx="1559">
                  <c:v>116.19</c:v>
                </c:pt>
                <c:pt idx="1560">
                  <c:v>116.74</c:v>
                </c:pt>
                <c:pt idx="1561">
                  <c:v>116.81</c:v>
                </c:pt>
                <c:pt idx="1562">
                  <c:v>116.94</c:v>
                </c:pt>
                <c:pt idx="1563">
                  <c:v>116.26</c:v>
                </c:pt>
                <c:pt idx="1564">
                  <c:v>116.81</c:v>
                </c:pt>
                <c:pt idx="1565">
                  <c:v>117.03</c:v>
                </c:pt>
                <c:pt idx="1566">
                  <c:v>116.83</c:v>
                </c:pt>
                <c:pt idx="1567">
                  <c:v>116.68</c:v>
                </c:pt>
                <c:pt idx="1568">
                  <c:v>116.55</c:v>
                </c:pt>
                <c:pt idx="1569">
                  <c:v>116.73</c:v>
                </c:pt>
                <c:pt idx="1570">
                  <c:v>117.14</c:v>
                </c:pt>
                <c:pt idx="1571">
                  <c:v>117.58</c:v>
                </c:pt>
                <c:pt idx="1572">
                  <c:v>117.9</c:v>
                </c:pt>
                <c:pt idx="1573">
                  <c:v>117.69</c:v>
                </c:pt>
                <c:pt idx="1574">
                  <c:v>117.45</c:v>
                </c:pt>
                <c:pt idx="1575">
                  <c:v>117.81</c:v>
                </c:pt>
                <c:pt idx="1576">
                  <c:v>117.66</c:v>
                </c:pt>
                <c:pt idx="1577">
                  <c:v>117.48</c:v>
                </c:pt>
                <c:pt idx="1578">
                  <c:v>117.41</c:v>
                </c:pt>
                <c:pt idx="1579">
                  <c:v>117.43</c:v>
                </c:pt>
                <c:pt idx="1580">
                  <c:v>116.97</c:v>
                </c:pt>
                <c:pt idx="1581">
                  <c:v>117.39</c:v>
                </c:pt>
                <c:pt idx="1582">
                  <c:v>117.56</c:v>
                </c:pt>
                <c:pt idx="1583">
                  <c:v>117.14</c:v>
                </c:pt>
                <c:pt idx="1584">
                  <c:v>116.86</c:v>
                </c:pt>
                <c:pt idx="1585">
                  <c:v>117.75</c:v>
                </c:pt>
                <c:pt idx="1586">
                  <c:v>117.32</c:v>
                </c:pt>
                <c:pt idx="1587">
                  <c:v>117.29</c:v>
                </c:pt>
                <c:pt idx="1588">
                  <c:v>117.46</c:v>
                </c:pt>
                <c:pt idx="1589">
                  <c:v>117.61</c:v>
                </c:pt>
                <c:pt idx="1590">
                  <c:v>117.48</c:v>
                </c:pt>
                <c:pt idx="1591">
                  <c:v>116.76</c:v>
                </c:pt>
                <c:pt idx="1592">
                  <c:v>117.29</c:v>
                </c:pt>
                <c:pt idx="1593">
                  <c:v>117.36</c:v>
                </c:pt>
                <c:pt idx="1594">
                  <c:v>116.97</c:v>
                </c:pt>
                <c:pt idx="1595">
                  <c:v>117.09</c:v>
                </c:pt>
                <c:pt idx="1596">
                  <c:v>117.45</c:v>
                </c:pt>
                <c:pt idx="1597">
                  <c:v>117.58</c:v>
                </c:pt>
                <c:pt idx="1598">
                  <c:v>116.47</c:v>
                </c:pt>
                <c:pt idx="1599">
                  <c:v>117.09</c:v>
                </c:pt>
                <c:pt idx="1600">
                  <c:v>117</c:v>
                </c:pt>
                <c:pt idx="1601">
                  <c:v>117.24</c:v>
                </c:pt>
                <c:pt idx="1602">
                  <c:v>116.31</c:v>
                </c:pt>
                <c:pt idx="1603">
                  <c:v>116.76</c:v>
                </c:pt>
                <c:pt idx="1604">
                  <c:v>116.87</c:v>
                </c:pt>
                <c:pt idx="1605">
                  <c:v>116.07</c:v>
                </c:pt>
                <c:pt idx="1606">
                  <c:v>116.69</c:v>
                </c:pt>
                <c:pt idx="1607">
                  <c:v>116.92</c:v>
                </c:pt>
                <c:pt idx="1608">
                  <c:v>116.7</c:v>
                </c:pt>
                <c:pt idx="1609">
                  <c:v>116.02</c:v>
                </c:pt>
                <c:pt idx="1610">
                  <c:v>116.61</c:v>
                </c:pt>
                <c:pt idx="1611">
                  <c:v>116.89</c:v>
                </c:pt>
                <c:pt idx="1612">
                  <c:v>116.93</c:v>
                </c:pt>
                <c:pt idx="1613">
                  <c:v>116.74</c:v>
                </c:pt>
                <c:pt idx="1614">
                  <c:v>116.88</c:v>
                </c:pt>
                <c:pt idx="1615">
                  <c:v>117.14</c:v>
                </c:pt>
                <c:pt idx="1616">
                  <c:v>116.3</c:v>
                </c:pt>
                <c:pt idx="1617">
                  <c:v>116.93</c:v>
                </c:pt>
                <c:pt idx="1618">
                  <c:v>116.95</c:v>
                </c:pt>
                <c:pt idx="1619">
                  <c:v>116.38</c:v>
                </c:pt>
                <c:pt idx="1620">
                  <c:v>116.13</c:v>
                </c:pt>
                <c:pt idx="1621">
                  <c:v>116.59</c:v>
                </c:pt>
                <c:pt idx="1622">
                  <c:v>117.13</c:v>
                </c:pt>
                <c:pt idx="1623">
                  <c:v>116.49</c:v>
                </c:pt>
                <c:pt idx="1624">
                  <c:v>116.66</c:v>
                </c:pt>
                <c:pt idx="1625">
                  <c:v>117.11</c:v>
                </c:pt>
                <c:pt idx="1626">
                  <c:v>116.95</c:v>
                </c:pt>
                <c:pt idx="1627">
                  <c:v>116.36</c:v>
                </c:pt>
                <c:pt idx="1628">
                  <c:v>116.8</c:v>
                </c:pt>
                <c:pt idx="1629">
                  <c:v>116.99</c:v>
                </c:pt>
                <c:pt idx="1630">
                  <c:v>116.99</c:v>
                </c:pt>
                <c:pt idx="1631">
                  <c:v>116.64</c:v>
                </c:pt>
                <c:pt idx="1632">
                  <c:v>116.9</c:v>
                </c:pt>
                <c:pt idx="1633">
                  <c:v>117.05</c:v>
                </c:pt>
                <c:pt idx="1634">
                  <c:v>116</c:v>
                </c:pt>
                <c:pt idx="1635">
                  <c:v>116.41</c:v>
                </c:pt>
                <c:pt idx="1636">
                  <c:v>116.6</c:v>
                </c:pt>
                <c:pt idx="1637">
                  <c:v>116.65</c:v>
                </c:pt>
                <c:pt idx="1638">
                  <c:v>116.19</c:v>
                </c:pt>
                <c:pt idx="1639">
                  <c:v>116.49</c:v>
                </c:pt>
                <c:pt idx="1640">
                  <c:v>116.82</c:v>
                </c:pt>
                <c:pt idx="1641">
                  <c:v>116.25</c:v>
                </c:pt>
                <c:pt idx="1642">
                  <c:v>116.31</c:v>
                </c:pt>
                <c:pt idx="1643">
                  <c:v>116.65</c:v>
                </c:pt>
                <c:pt idx="1644">
                  <c:v>116.84</c:v>
                </c:pt>
                <c:pt idx="1645">
                  <c:v>116.27</c:v>
                </c:pt>
                <c:pt idx="1646">
                  <c:v>117.04</c:v>
                </c:pt>
                <c:pt idx="1647">
                  <c:v>117.72</c:v>
                </c:pt>
                <c:pt idx="1648">
                  <c:v>117.39</c:v>
                </c:pt>
                <c:pt idx="1649">
                  <c:v>117.13</c:v>
                </c:pt>
                <c:pt idx="1650">
                  <c:v>117.32</c:v>
                </c:pt>
                <c:pt idx="1651">
                  <c:v>117.11</c:v>
                </c:pt>
                <c:pt idx="1652">
                  <c:v>116.93</c:v>
                </c:pt>
                <c:pt idx="1653">
                  <c:v>116.66</c:v>
                </c:pt>
                <c:pt idx="1654">
                  <c:v>117.16</c:v>
                </c:pt>
                <c:pt idx="1655">
                  <c:v>117.34</c:v>
                </c:pt>
                <c:pt idx="1656">
                  <c:v>117.06</c:v>
                </c:pt>
                <c:pt idx="1657">
                  <c:v>116.79</c:v>
                </c:pt>
                <c:pt idx="1658">
                  <c:v>117.24</c:v>
                </c:pt>
                <c:pt idx="1659">
                  <c:v>117.29</c:v>
                </c:pt>
                <c:pt idx="1660">
                  <c:v>116.95</c:v>
                </c:pt>
                <c:pt idx="1661">
                  <c:v>117.39</c:v>
                </c:pt>
                <c:pt idx="1662">
                  <c:v>117.42</c:v>
                </c:pt>
                <c:pt idx="1663">
                  <c:v>117.49</c:v>
                </c:pt>
                <c:pt idx="1664">
                  <c:v>115.37</c:v>
                </c:pt>
                <c:pt idx="1665">
                  <c:v>115.92</c:v>
                </c:pt>
                <c:pt idx="1666">
                  <c:v>116.7</c:v>
                </c:pt>
                <c:pt idx="1667">
                  <c:v>116.32</c:v>
                </c:pt>
                <c:pt idx="1668">
                  <c:v>115.64</c:v>
                </c:pt>
                <c:pt idx="1669">
                  <c:v>116.24</c:v>
                </c:pt>
                <c:pt idx="1670">
                  <c:v>116.26</c:v>
                </c:pt>
                <c:pt idx="1671">
                  <c:v>116.55</c:v>
                </c:pt>
                <c:pt idx="1672">
                  <c:v>116.22</c:v>
                </c:pt>
                <c:pt idx="1673">
                  <c:v>116.69</c:v>
                </c:pt>
                <c:pt idx="1674">
                  <c:v>116.99</c:v>
                </c:pt>
                <c:pt idx="1675">
                  <c:v>116.83</c:v>
                </c:pt>
                <c:pt idx="1676">
                  <c:v>116.92</c:v>
                </c:pt>
                <c:pt idx="1677">
                  <c:v>117.17</c:v>
                </c:pt>
                <c:pt idx="1678">
                  <c:v>116.97</c:v>
                </c:pt>
                <c:pt idx="1679">
                  <c:v>116.88</c:v>
                </c:pt>
                <c:pt idx="1680">
                  <c:v>116.21</c:v>
                </c:pt>
                <c:pt idx="1681">
                  <c:v>116.75</c:v>
                </c:pt>
                <c:pt idx="1682">
                  <c:v>117.27</c:v>
                </c:pt>
                <c:pt idx="1683">
                  <c:v>117.08</c:v>
                </c:pt>
                <c:pt idx="1684">
                  <c:v>116.92</c:v>
                </c:pt>
                <c:pt idx="1685">
                  <c:v>117.33</c:v>
                </c:pt>
                <c:pt idx="1686">
                  <c:v>117.45</c:v>
                </c:pt>
                <c:pt idx="1687">
                  <c:v>116.59</c:v>
                </c:pt>
                <c:pt idx="1688">
                  <c:v>117.14</c:v>
                </c:pt>
                <c:pt idx="1689">
                  <c:v>117.43</c:v>
                </c:pt>
                <c:pt idx="1690">
                  <c:v>117.33</c:v>
                </c:pt>
                <c:pt idx="1691">
                  <c:v>117.47</c:v>
                </c:pt>
                <c:pt idx="1692">
                  <c:v>117.06</c:v>
                </c:pt>
                <c:pt idx="1693">
                  <c:v>117.47</c:v>
                </c:pt>
                <c:pt idx="1694">
                  <c:v>117.23</c:v>
                </c:pt>
                <c:pt idx="1695">
                  <c:v>116.94</c:v>
                </c:pt>
                <c:pt idx="1696">
                  <c:v>117.43</c:v>
                </c:pt>
                <c:pt idx="1697">
                  <c:v>117.2</c:v>
                </c:pt>
                <c:pt idx="1698">
                  <c:v>117.38</c:v>
                </c:pt>
                <c:pt idx="1699">
                  <c:v>117.37</c:v>
                </c:pt>
                <c:pt idx="1700">
                  <c:v>116.69</c:v>
                </c:pt>
                <c:pt idx="1701">
                  <c:v>115.25</c:v>
                </c:pt>
                <c:pt idx="1702">
                  <c:v>115.38</c:v>
                </c:pt>
                <c:pt idx="1703">
                  <c:v>115.99</c:v>
                </c:pt>
                <c:pt idx="1704">
                  <c:v>115.94</c:v>
                </c:pt>
                <c:pt idx="1705">
                  <c:v>116.23</c:v>
                </c:pt>
                <c:pt idx="1706">
                  <c:v>116.47</c:v>
                </c:pt>
                <c:pt idx="1707">
                  <c:v>115.92</c:v>
                </c:pt>
                <c:pt idx="1708">
                  <c:v>115.92</c:v>
                </c:pt>
                <c:pt idx="1709">
                  <c:v>115.52</c:v>
                </c:pt>
                <c:pt idx="1710">
                  <c:v>115.37</c:v>
                </c:pt>
                <c:pt idx="1711">
                  <c:v>116.43</c:v>
                </c:pt>
                <c:pt idx="1712">
                  <c:v>116.5</c:v>
                </c:pt>
                <c:pt idx="1713">
                  <c:v>115.7</c:v>
                </c:pt>
                <c:pt idx="1714">
                  <c:v>115.94</c:v>
                </c:pt>
                <c:pt idx="1715">
                  <c:v>116.28</c:v>
                </c:pt>
                <c:pt idx="1716">
                  <c:v>116.16</c:v>
                </c:pt>
                <c:pt idx="1717">
                  <c:v>116.61</c:v>
                </c:pt>
                <c:pt idx="1718">
                  <c:v>116.03</c:v>
                </c:pt>
                <c:pt idx="1719">
                  <c:v>116.44</c:v>
                </c:pt>
                <c:pt idx="1720">
                  <c:v>116.05</c:v>
                </c:pt>
                <c:pt idx="1721">
                  <c:v>115.8</c:v>
                </c:pt>
                <c:pt idx="1722">
                  <c:v>116.1</c:v>
                </c:pt>
                <c:pt idx="1723">
                  <c:v>116.4</c:v>
                </c:pt>
                <c:pt idx="1724">
                  <c:v>116.49</c:v>
                </c:pt>
                <c:pt idx="1725">
                  <c:v>116.3</c:v>
                </c:pt>
                <c:pt idx="1726">
                  <c:v>115.92</c:v>
                </c:pt>
                <c:pt idx="1727">
                  <c:v>116.53</c:v>
                </c:pt>
                <c:pt idx="1728">
                  <c:v>116.41</c:v>
                </c:pt>
                <c:pt idx="1729">
                  <c:v>116.36</c:v>
                </c:pt>
                <c:pt idx="1730">
                  <c:v>116.25</c:v>
                </c:pt>
                <c:pt idx="1731">
                  <c:v>116.14</c:v>
                </c:pt>
                <c:pt idx="1732">
                  <c:v>116.56</c:v>
                </c:pt>
                <c:pt idx="1733">
                  <c:v>116.24</c:v>
                </c:pt>
                <c:pt idx="1734">
                  <c:v>116.08</c:v>
                </c:pt>
                <c:pt idx="1735">
                  <c:v>116.38</c:v>
                </c:pt>
                <c:pt idx="1736">
                  <c:v>116.56</c:v>
                </c:pt>
                <c:pt idx="1737">
                  <c:v>116.91</c:v>
                </c:pt>
                <c:pt idx="1738">
                  <c:v>115.96</c:v>
                </c:pt>
                <c:pt idx="1739">
                  <c:v>116.39</c:v>
                </c:pt>
                <c:pt idx="1740">
                  <c:v>116.35</c:v>
                </c:pt>
                <c:pt idx="1741">
                  <c:v>116.07</c:v>
                </c:pt>
                <c:pt idx="1742">
                  <c:v>115.96</c:v>
                </c:pt>
                <c:pt idx="1743">
                  <c:v>115.97</c:v>
                </c:pt>
                <c:pt idx="1744">
                  <c:v>116.39</c:v>
                </c:pt>
                <c:pt idx="1745">
                  <c:v>116.52</c:v>
                </c:pt>
                <c:pt idx="1746">
                  <c:v>116.83</c:v>
                </c:pt>
                <c:pt idx="1747">
                  <c:v>115.3</c:v>
                </c:pt>
                <c:pt idx="1748">
                  <c:v>115.92</c:v>
                </c:pt>
                <c:pt idx="1749">
                  <c:v>116.01</c:v>
                </c:pt>
                <c:pt idx="1750">
                  <c:v>116.23</c:v>
                </c:pt>
                <c:pt idx="1751">
                  <c:v>115.84</c:v>
                </c:pt>
                <c:pt idx="1752">
                  <c:v>115.35</c:v>
                </c:pt>
                <c:pt idx="1753">
                  <c:v>115.75</c:v>
                </c:pt>
                <c:pt idx="1754">
                  <c:v>116.01</c:v>
                </c:pt>
                <c:pt idx="1755">
                  <c:v>116.03</c:v>
                </c:pt>
                <c:pt idx="1756">
                  <c:v>115.27</c:v>
                </c:pt>
                <c:pt idx="1757">
                  <c:v>115.85</c:v>
                </c:pt>
                <c:pt idx="1758">
                  <c:v>116.16</c:v>
                </c:pt>
                <c:pt idx="1759">
                  <c:v>116.13</c:v>
                </c:pt>
                <c:pt idx="1760">
                  <c:v>115.86</c:v>
                </c:pt>
                <c:pt idx="1761">
                  <c:v>115.25</c:v>
                </c:pt>
                <c:pt idx="1762">
                  <c:v>115.77</c:v>
                </c:pt>
                <c:pt idx="1763">
                  <c:v>115.98</c:v>
                </c:pt>
                <c:pt idx="1764">
                  <c:v>116.14</c:v>
                </c:pt>
                <c:pt idx="1765">
                  <c:v>115.44</c:v>
                </c:pt>
                <c:pt idx="1766">
                  <c:v>115.85</c:v>
                </c:pt>
                <c:pt idx="1767">
                  <c:v>116.03</c:v>
                </c:pt>
                <c:pt idx="1768">
                  <c:v>116.12</c:v>
                </c:pt>
                <c:pt idx="1769">
                  <c:v>115.85</c:v>
                </c:pt>
                <c:pt idx="1770">
                  <c:v>115.43</c:v>
                </c:pt>
                <c:pt idx="1771">
                  <c:v>115.83</c:v>
                </c:pt>
                <c:pt idx="1772">
                  <c:v>116.09</c:v>
                </c:pt>
                <c:pt idx="1773">
                  <c:v>116.16</c:v>
                </c:pt>
                <c:pt idx="1774">
                  <c:v>115.43</c:v>
                </c:pt>
                <c:pt idx="1775">
                  <c:v>115.76</c:v>
                </c:pt>
                <c:pt idx="1776">
                  <c:v>116.04</c:v>
                </c:pt>
                <c:pt idx="1777">
                  <c:v>115.83</c:v>
                </c:pt>
                <c:pt idx="1778">
                  <c:v>115.48</c:v>
                </c:pt>
                <c:pt idx="1779">
                  <c:v>115.28</c:v>
                </c:pt>
                <c:pt idx="1780">
                  <c:v>115.67</c:v>
                </c:pt>
                <c:pt idx="1781">
                  <c:v>115.87</c:v>
                </c:pt>
                <c:pt idx="1782">
                  <c:v>115.81</c:v>
                </c:pt>
                <c:pt idx="1783">
                  <c:v>115.54</c:v>
                </c:pt>
                <c:pt idx="1784">
                  <c:v>115.77</c:v>
                </c:pt>
                <c:pt idx="1785">
                  <c:v>115.95</c:v>
                </c:pt>
                <c:pt idx="1786">
                  <c:v>115.86</c:v>
                </c:pt>
                <c:pt idx="1787">
                  <c:v>115.38</c:v>
                </c:pt>
                <c:pt idx="1788">
                  <c:v>115.67</c:v>
                </c:pt>
                <c:pt idx="1789">
                  <c:v>115.71</c:v>
                </c:pt>
                <c:pt idx="1790">
                  <c:v>116.07</c:v>
                </c:pt>
                <c:pt idx="1791">
                  <c:v>115.73</c:v>
                </c:pt>
                <c:pt idx="1792">
                  <c:v>115.36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7-441C-841B-F2ACC1851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088248"/>
        <c:axId val="627088576"/>
      </c:lineChart>
      <c:catAx>
        <c:axId val="627088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576"/>
        <c:crosses val="autoZero"/>
        <c:auto val="1"/>
        <c:lblAlgn val="ctr"/>
        <c:lblOffset val="100"/>
        <c:noMultiLvlLbl val="0"/>
      </c:catAx>
      <c:valAx>
        <c:axId val="627088576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00" b="0" i="0" baseline="0">
                <a:effectLst/>
              </a:rPr>
              <a:t>REDD, 22.5.2011, Power [W]</a:t>
            </a:r>
            <a:endParaRPr lang="de-A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House 1, Channel 11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Tabelle4!$B$1:$B$999</c:f>
              <c:numCache>
                <c:formatCode>0.00</c:formatCode>
                <c:ptCount val="999"/>
                <c:pt idx="0">
                  <c:v>4.625</c:v>
                </c:pt>
                <c:pt idx="1">
                  <c:v>5</c:v>
                </c:pt>
                <c:pt idx="2">
                  <c:v>5</c:v>
                </c:pt>
                <c:pt idx="3">
                  <c:v>4.5797872340425503</c:v>
                </c:pt>
                <c:pt idx="4">
                  <c:v>4.5957446808510598</c:v>
                </c:pt>
                <c:pt idx="5">
                  <c:v>4.3519313304720999</c:v>
                </c:pt>
                <c:pt idx="6">
                  <c:v>4.0945945945945903</c:v>
                </c:pt>
                <c:pt idx="7">
                  <c:v>4.0995475113122097</c:v>
                </c:pt>
                <c:pt idx="8">
                  <c:v>4.1359649122807003</c:v>
                </c:pt>
                <c:pt idx="9">
                  <c:v>5.3760683760683703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6.0042918454935599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5.94323144104803</c:v>
                </c:pt>
                <c:pt idx="22">
                  <c:v>6.0391304347826003</c:v>
                </c:pt>
                <c:pt idx="23">
                  <c:v>5.9825327510916999</c:v>
                </c:pt>
                <c:pt idx="24">
                  <c:v>6.0260869565217297</c:v>
                </c:pt>
                <c:pt idx="25">
                  <c:v>6.0304347826086904</c:v>
                </c:pt>
                <c:pt idx="26">
                  <c:v>5.9826839826839802</c:v>
                </c:pt>
                <c:pt idx="27">
                  <c:v>5.9956521739130402</c:v>
                </c:pt>
                <c:pt idx="28">
                  <c:v>5.9521739130434703</c:v>
                </c:pt>
                <c:pt idx="29">
                  <c:v>6.0603448275862002</c:v>
                </c:pt>
                <c:pt idx="30">
                  <c:v>5.9827586206896504</c:v>
                </c:pt>
                <c:pt idx="31">
                  <c:v>5.9868995633187696</c:v>
                </c:pt>
                <c:pt idx="32">
                  <c:v>5.90350877192982</c:v>
                </c:pt>
                <c:pt idx="33">
                  <c:v>5.9264069264069201</c:v>
                </c:pt>
                <c:pt idx="34">
                  <c:v>5.9478260869565203</c:v>
                </c:pt>
                <c:pt idx="35">
                  <c:v>5.92173913043478</c:v>
                </c:pt>
                <c:pt idx="36">
                  <c:v>5.8903508771929802</c:v>
                </c:pt>
                <c:pt idx="37">
                  <c:v>67.112068965517196</c:v>
                </c:pt>
                <c:pt idx="38">
                  <c:v>40.056034482758598</c:v>
                </c:pt>
                <c:pt idx="39">
                  <c:v>5.8951965065502101</c:v>
                </c:pt>
                <c:pt idx="40">
                  <c:v>5.9347826086956497</c:v>
                </c:pt>
                <c:pt idx="41">
                  <c:v>5.9257641921397299</c:v>
                </c:pt>
                <c:pt idx="42">
                  <c:v>5.87391304347826</c:v>
                </c:pt>
                <c:pt idx="43">
                  <c:v>5.9826839826839802</c:v>
                </c:pt>
                <c:pt idx="44">
                  <c:v>14.9478260869565</c:v>
                </c:pt>
                <c:pt idx="45">
                  <c:v>310.472103004291</c:v>
                </c:pt>
                <c:pt idx="46">
                  <c:v>302.81465517241298</c:v>
                </c:pt>
                <c:pt idx="47">
                  <c:v>208.76724137931001</c:v>
                </c:pt>
                <c:pt idx="48">
                  <c:v>122.917748917748</c:v>
                </c:pt>
                <c:pt idx="49">
                  <c:v>103.34934497816501</c:v>
                </c:pt>
                <c:pt idx="50">
                  <c:v>180.969696969696</c:v>
                </c:pt>
                <c:pt idx="51">
                  <c:v>5.8552631578947301</c:v>
                </c:pt>
                <c:pt idx="52">
                  <c:v>5.7532467532467502</c:v>
                </c:pt>
                <c:pt idx="53">
                  <c:v>120.40772532188799</c:v>
                </c:pt>
                <c:pt idx="54">
                  <c:v>142.01276595744599</c:v>
                </c:pt>
                <c:pt idx="55">
                  <c:v>6</c:v>
                </c:pt>
                <c:pt idx="56">
                  <c:v>5.1440677966101598</c:v>
                </c:pt>
                <c:pt idx="57">
                  <c:v>5.2255319148936099</c:v>
                </c:pt>
                <c:pt idx="58">
                  <c:v>5.9316239316239301</c:v>
                </c:pt>
                <c:pt idx="59">
                  <c:v>6.0254237288135597</c:v>
                </c:pt>
                <c:pt idx="60">
                  <c:v>5.96186440677966</c:v>
                </c:pt>
                <c:pt idx="61">
                  <c:v>5.9957627118644004</c:v>
                </c:pt>
                <c:pt idx="62">
                  <c:v>6.0386266094420602</c:v>
                </c:pt>
                <c:pt idx="63">
                  <c:v>5.9385964912280702</c:v>
                </c:pt>
                <c:pt idx="64">
                  <c:v>6</c:v>
                </c:pt>
                <c:pt idx="65">
                  <c:v>5.9471365638766498</c:v>
                </c:pt>
                <c:pt idx="66">
                  <c:v>6</c:v>
                </c:pt>
                <c:pt idx="67">
                  <c:v>5.9383259911894202</c:v>
                </c:pt>
                <c:pt idx="68">
                  <c:v>6</c:v>
                </c:pt>
                <c:pt idx="69">
                  <c:v>5.9469026548672499</c:v>
                </c:pt>
                <c:pt idx="70">
                  <c:v>5.9617021276595699</c:v>
                </c:pt>
                <c:pt idx="71">
                  <c:v>5.9388646288209603</c:v>
                </c:pt>
                <c:pt idx="72">
                  <c:v>6</c:v>
                </c:pt>
                <c:pt idx="73">
                  <c:v>15.317391304347799</c:v>
                </c:pt>
                <c:pt idx="74">
                  <c:v>494.51724137931001</c:v>
                </c:pt>
                <c:pt idx="75">
                  <c:v>502.02912621359201</c:v>
                </c:pt>
                <c:pt idx="76">
                  <c:v>172.97468354430299</c:v>
                </c:pt>
                <c:pt idx="77">
                  <c:v>471.32352941176401</c:v>
                </c:pt>
                <c:pt idx="78">
                  <c:v>540.88284518828402</c:v>
                </c:pt>
                <c:pt idx="79">
                  <c:v>312.47058823529397</c:v>
                </c:pt>
                <c:pt idx="80">
                  <c:v>710.95698924731096</c:v>
                </c:pt>
                <c:pt idx="81">
                  <c:v>553</c:v>
                </c:pt>
                <c:pt idx="82">
                  <c:v>529</c:v>
                </c:pt>
                <c:pt idx="83">
                  <c:v>564</c:v>
                </c:pt>
                <c:pt idx="84">
                  <c:v>547</c:v>
                </c:pt>
                <c:pt idx="85">
                  <c:v>542</c:v>
                </c:pt>
                <c:pt idx="86">
                  <c:v>550</c:v>
                </c:pt>
                <c:pt idx="87">
                  <c:v>535</c:v>
                </c:pt>
                <c:pt idx="88">
                  <c:v>559</c:v>
                </c:pt>
                <c:pt idx="89">
                  <c:v>545</c:v>
                </c:pt>
                <c:pt idx="90">
                  <c:v>531</c:v>
                </c:pt>
                <c:pt idx="91">
                  <c:v>568</c:v>
                </c:pt>
                <c:pt idx="92">
                  <c:v>521</c:v>
                </c:pt>
                <c:pt idx="93">
                  <c:v>557</c:v>
                </c:pt>
                <c:pt idx="94">
                  <c:v>555</c:v>
                </c:pt>
                <c:pt idx="95">
                  <c:v>523</c:v>
                </c:pt>
                <c:pt idx="96">
                  <c:v>525</c:v>
                </c:pt>
                <c:pt idx="97">
                  <c:v>566</c:v>
                </c:pt>
                <c:pt idx="98">
                  <c:v>530</c:v>
                </c:pt>
                <c:pt idx="99">
                  <c:v>527</c:v>
                </c:pt>
                <c:pt idx="100">
                  <c:v>553</c:v>
                </c:pt>
                <c:pt idx="101">
                  <c:v>544</c:v>
                </c:pt>
                <c:pt idx="102">
                  <c:v>520</c:v>
                </c:pt>
                <c:pt idx="103">
                  <c:v>556</c:v>
                </c:pt>
                <c:pt idx="104">
                  <c:v>545</c:v>
                </c:pt>
                <c:pt idx="105">
                  <c:v>520</c:v>
                </c:pt>
                <c:pt idx="106">
                  <c:v>553</c:v>
                </c:pt>
                <c:pt idx="107">
                  <c:v>537</c:v>
                </c:pt>
                <c:pt idx="108">
                  <c:v>519</c:v>
                </c:pt>
                <c:pt idx="109">
                  <c:v>554</c:v>
                </c:pt>
                <c:pt idx="110">
                  <c:v>548</c:v>
                </c:pt>
                <c:pt idx="111">
                  <c:v>519</c:v>
                </c:pt>
                <c:pt idx="112">
                  <c:v>405.69696969696901</c:v>
                </c:pt>
                <c:pt idx="113">
                  <c:v>156.87553648068601</c:v>
                </c:pt>
                <c:pt idx="114">
                  <c:v>595.76050420167996</c:v>
                </c:pt>
                <c:pt idx="115">
                  <c:v>357.63404255319102</c:v>
                </c:pt>
                <c:pt idx="116">
                  <c:v>306.841201716738</c:v>
                </c:pt>
                <c:pt idx="117">
                  <c:v>580.60593220338899</c:v>
                </c:pt>
                <c:pt idx="118">
                  <c:v>214.04621848739399</c:v>
                </c:pt>
                <c:pt idx="119">
                  <c:v>471.8</c:v>
                </c:pt>
                <c:pt idx="120">
                  <c:v>527.84100418410003</c:v>
                </c:pt>
                <c:pt idx="121">
                  <c:v>102.4375</c:v>
                </c:pt>
                <c:pt idx="122">
                  <c:v>541</c:v>
                </c:pt>
                <c:pt idx="123">
                  <c:v>513</c:v>
                </c:pt>
                <c:pt idx="124">
                  <c:v>536</c:v>
                </c:pt>
                <c:pt idx="125">
                  <c:v>533</c:v>
                </c:pt>
                <c:pt idx="126">
                  <c:v>544</c:v>
                </c:pt>
                <c:pt idx="127">
                  <c:v>528</c:v>
                </c:pt>
                <c:pt idx="128">
                  <c:v>522</c:v>
                </c:pt>
                <c:pt idx="129">
                  <c:v>525</c:v>
                </c:pt>
                <c:pt idx="130">
                  <c:v>547</c:v>
                </c:pt>
                <c:pt idx="131">
                  <c:v>540</c:v>
                </c:pt>
                <c:pt idx="132">
                  <c:v>531</c:v>
                </c:pt>
                <c:pt idx="133">
                  <c:v>553</c:v>
                </c:pt>
                <c:pt idx="134">
                  <c:v>530</c:v>
                </c:pt>
                <c:pt idx="135">
                  <c:v>543</c:v>
                </c:pt>
                <c:pt idx="136">
                  <c:v>528</c:v>
                </c:pt>
                <c:pt idx="137">
                  <c:v>514</c:v>
                </c:pt>
                <c:pt idx="138">
                  <c:v>520</c:v>
                </c:pt>
                <c:pt idx="139">
                  <c:v>540</c:v>
                </c:pt>
                <c:pt idx="140">
                  <c:v>541</c:v>
                </c:pt>
                <c:pt idx="141">
                  <c:v>548</c:v>
                </c:pt>
                <c:pt idx="142">
                  <c:v>544</c:v>
                </c:pt>
                <c:pt idx="143">
                  <c:v>524</c:v>
                </c:pt>
                <c:pt idx="144">
                  <c:v>137.43</c:v>
                </c:pt>
                <c:pt idx="145">
                  <c:v>451.01265822784802</c:v>
                </c:pt>
                <c:pt idx="146">
                  <c:v>476.40506329113902</c:v>
                </c:pt>
                <c:pt idx="147">
                  <c:v>178.87815126050401</c:v>
                </c:pt>
                <c:pt idx="148">
                  <c:v>723.29113924050603</c:v>
                </c:pt>
                <c:pt idx="149">
                  <c:v>359.42194092826998</c:v>
                </c:pt>
                <c:pt idx="150">
                  <c:v>400.98319327731002</c:v>
                </c:pt>
                <c:pt idx="151">
                  <c:v>525.37130801687704</c:v>
                </c:pt>
                <c:pt idx="152">
                  <c:v>132.48305084745701</c:v>
                </c:pt>
                <c:pt idx="153">
                  <c:v>583.21848739495795</c:v>
                </c:pt>
                <c:pt idx="154">
                  <c:v>308.67932489451402</c:v>
                </c:pt>
                <c:pt idx="155">
                  <c:v>350.01265822784802</c:v>
                </c:pt>
                <c:pt idx="156">
                  <c:v>560.54008438818505</c:v>
                </c:pt>
                <c:pt idx="157">
                  <c:v>117.244725738396</c:v>
                </c:pt>
                <c:pt idx="158">
                  <c:v>565.05462184873898</c:v>
                </c:pt>
                <c:pt idx="159">
                  <c:v>359.28389830508399</c:v>
                </c:pt>
                <c:pt idx="160">
                  <c:v>292.33193277310897</c:v>
                </c:pt>
                <c:pt idx="161">
                  <c:v>571.59071729957805</c:v>
                </c:pt>
                <c:pt idx="162">
                  <c:v>166.72881355932199</c:v>
                </c:pt>
                <c:pt idx="163">
                  <c:v>601.82627118643995</c:v>
                </c:pt>
                <c:pt idx="164">
                  <c:v>421.43829787234</c:v>
                </c:pt>
                <c:pt idx="165">
                  <c:v>230.423076923076</c:v>
                </c:pt>
                <c:pt idx="166">
                  <c:v>586.54008438818505</c:v>
                </c:pt>
                <c:pt idx="167">
                  <c:v>231.23504273504199</c:v>
                </c:pt>
                <c:pt idx="168">
                  <c:v>446.19915254237202</c:v>
                </c:pt>
                <c:pt idx="169">
                  <c:v>498.07627118644001</c:v>
                </c:pt>
                <c:pt idx="170">
                  <c:v>161.10084033613401</c:v>
                </c:pt>
                <c:pt idx="171">
                  <c:v>588.17721518987298</c:v>
                </c:pt>
                <c:pt idx="172">
                  <c:v>293.87815126050401</c:v>
                </c:pt>
                <c:pt idx="173">
                  <c:v>369.03813559321998</c:v>
                </c:pt>
                <c:pt idx="174">
                  <c:v>565.81779661016901</c:v>
                </c:pt>
                <c:pt idx="175">
                  <c:v>413.70464135021098</c:v>
                </c:pt>
                <c:pt idx="176">
                  <c:v>633.10169491525403</c:v>
                </c:pt>
                <c:pt idx="177">
                  <c:v>473.30508474576197</c:v>
                </c:pt>
                <c:pt idx="178">
                  <c:v>556.21304347826003</c:v>
                </c:pt>
                <c:pt idx="179">
                  <c:v>437.21212121212102</c:v>
                </c:pt>
                <c:pt idx="180">
                  <c:v>447.36864406779603</c:v>
                </c:pt>
                <c:pt idx="181">
                  <c:v>330.71063829787198</c:v>
                </c:pt>
                <c:pt idx="182">
                  <c:v>332.08260869565203</c:v>
                </c:pt>
                <c:pt idx="183">
                  <c:v>429.44827586206799</c:v>
                </c:pt>
                <c:pt idx="184">
                  <c:v>633.85169491525403</c:v>
                </c:pt>
                <c:pt idx="185">
                  <c:v>324.58649789029499</c:v>
                </c:pt>
                <c:pt idx="186">
                  <c:v>365.48101265822697</c:v>
                </c:pt>
                <c:pt idx="187">
                  <c:v>421.02521008403301</c:v>
                </c:pt>
                <c:pt idx="188">
                  <c:v>314.74369747899101</c:v>
                </c:pt>
                <c:pt idx="189">
                  <c:v>501.27848101265801</c:v>
                </c:pt>
                <c:pt idx="190">
                  <c:v>376.16455696202502</c:v>
                </c:pt>
                <c:pt idx="191">
                  <c:v>307.85957446808499</c:v>
                </c:pt>
                <c:pt idx="192">
                  <c:v>547.14468085106296</c:v>
                </c:pt>
                <c:pt idx="193">
                  <c:v>381.71428571428498</c:v>
                </c:pt>
                <c:pt idx="194">
                  <c:v>344.99576271186402</c:v>
                </c:pt>
                <c:pt idx="195">
                  <c:v>337.72995780590702</c:v>
                </c:pt>
                <c:pt idx="196">
                  <c:v>343.21097046413502</c:v>
                </c:pt>
                <c:pt idx="197">
                  <c:v>371.75423728813502</c:v>
                </c:pt>
                <c:pt idx="198">
                  <c:v>365.64978902953499</c:v>
                </c:pt>
                <c:pt idx="199">
                  <c:v>346.68776371308002</c:v>
                </c:pt>
                <c:pt idx="200">
                  <c:v>338.72151898734103</c:v>
                </c:pt>
                <c:pt idx="201">
                  <c:v>437.45957446808501</c:v>
                </c:pt>
                <c:pt idx="202">
                  <c:v>482.87659574468</c:v>
                </c:pt>
                <c:pt idx="203">
                  <c:v>362.98305084745698</c:v>
                </c:pt>
                <c:pt idx="204">
                  <c:v>213.360169491525</c:v>
                </c:pt>
                <c:pt idx="205">
                  <c:v>29.473684210526301</c:v>
                </c:pt>
                <c:pt idx="206">
                  <c:v>29.331877729257599</c:v>
                </c:pt>
                <c:pt idx="207">
                  <c:v>29.269662921348299</c:v>
                </c:pt>
                <c:pt idx="208">
                  <c:v>31</c:v>
                </c:pt>
                <c:pt idx="209">
                  <c:v>33</c:v>
                </c:pt>
                <c:pt idx="210">
                  <c:v>31</c:v>
                </c:pt>
                <c:pt idx="211">
                  <c:v>31</c:v>
                </c:pt>
                <c:pt idx="212">
                  <c:v>33</c:v>
                </c:pt>
                <c:pt idx="213">
                  <c:v>32</c:v>
                </c:pt>
                <c:pt idx="214">
                  <c:v>31</c:v>
                </c:pt>
                <c:pt idx="215">
                  <c:v>30</c:v>
                </c:pt>
                <c:pt idx="216">
                  <c:v>32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31</c:v>
                </c:pt>
                <c:pt idx="222">
                  <c:v>30</c:v>
                </c:pt>
                <c:pt idx="223">
                  <c:v>31</c:v>
                </c:pt>
                <c:pt idx="224">
                  <c:v>33</c:v>
                </c:pt>
                <c:pt idx="225">
                  <c:v>30</c:v>
                </c:pt>
                <c:pt idx="226">
                  <c:v>30</c:v>
                </c:pt>
                <c:pt idx="227">
                  <c:v>31</c:v>
                </c:pt>
                <c:pt idx="228">
                  <c:v>30</c:v>
                </c:pt>
                <c:pt idx="229">
                  <c:v>33</c:v>
                </c:pt>
                <c:pt idx="230">
                  <c:v>30</c:v>
                </c:pt>
                <c:pt idx="231">
                  <c:v>31</c:v>
                </c:pt>
                <c:pt idx="232">
                  <c:v>32</c:v>
                </c:pt>
                <c:pt idx="233">
                  <c:v>32</c:v>
                </c:pt>
                <c:pt idx="234">
                  <c:v>33</c:v>
                </c:pt>
                <c:pt idx="235">
                  <c:v>34</c:v>
                </c:pt>
                <c:pt idx="236">
                  <c:v>33</c:v>
                </c:pt>
                <c:pt idx="237">
                  <c:v>33</c:v>
                </c:pt>
                <c:pt idx="238">
                  <c:v>35</c:v>
                </c:pt>
                <c:pt idx="239">
                  <c:v>33</c:v>
                </c:pt>
                <c:pt idx="240">
                  <c:v>35</c:v>
                </c:pt>
                <c:pt idx="241">
                  <c:v>35</c:v>
                </c:pt>
                <c:pt idx="242">
                  <c:v>34</c:v>
                </c:pt>
                <c:pt idx="243">
                  <c:v>35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35</c:v>
                </c:pt>
                <c:pt idx="248">
                  <c:v>35</c:v>
                </c:pt>
                <c:pt idx="249">
                  <c:v>32</c:v>
                </c:pt>
                <c:pt idx="250">
                  <c:v>34</c:v>
                </c:pt>
                <c:pt idx="251">
                  <c:v>33</c:v>
                </c:pt>
                <c:pt idx="252">
                  <c:v>33</c:v>
                </c:pt>
                <c:pt idx="253">
                  <c:v>35</c:v>
                </c:pt>
                <c:pt idx="254">
                  <c:v>31</c:v>
                </c:pt>
                <c:pt idx="255">
                  <c:v>31</c:v>
                </c:pt>
                <c:pt idx="256">
                  <c:v>31</c:v>
                </c:pt>
                <c:pt idx="257">
                  <c:v>31</c:v>
                </c:pt>
                <c:pt idx="258">
                  <c:v>31</c:v>
                </c:pt>
                <c:pt idx="259">
                  <c:v>35</c:v>
                </c:pt>
                <c:pt idx="260">
                  <c:v>34</c:v>
                </c:pt>
                <c:pt idx="261">
                  <c:v>35</c:v>
                </c:pt>
                <c:pt idx="262">
                  <c:v>32</c:v>
                </c:pt>
                <c:pt idx="263">
                  <c:v>33</c:v>
                </c:pt>
                <c:pt idx="264">
                  <c:v>30</c:v>
                </c:pt>
                <c:pt idx="265">
                  <c:v>30</c:v>
                </c:pt>
                <c:pt idx="266">
                  <c:v>31</c:v>
                </c:pt>
                <c:pt idx="267">
                  <c:v>32</c:v>
                </c:pt>
                <c:pt idx="268">
                  <c:v>32</c:v>
                </c:pt>
                <c:pt idx="269">
                  <c:v>30</c:v>
                </c:pt>
                <c:pt idx="270">
                  <c:v>32</c:v>
                </c:pt>
                <c:pt idx="271">
                  <c:v>30</c:v>
                </c:pt>
                <c:pt idx="272">
                  <c:v>30</c:v>
                </c:pt>
                <c:pt idx="273">
                  <c:v>33</c:v>
                </c:pt>
                <c:pt idx="274">
                  <c:v>31</c:v>
                </c:pt>
                <c:pt idx="275">
                  <c:v>32</c:v>
                </c:pt>
                <c:pt idx="276">
                  <c:v>34</c:v>
                </c:pt>
                <c:pt idx="277">
                  <c:v>30</c:v>
                </c:pt>
                <c:pt idx="278">
                  <c:v>33</c:v>
                </c:pt>
                <c:pt idx="279">
                  <c:v>33</c:v>
                </c:pt>
                <c:pt idx="280">
                  <c:v>33</c:v>
                </c:pt>
                <c:pt idx="281">
                  <c:v>34</c:v>
                </c:pt>
                <c:pt idx="282">
                  <c:v>31</c:v>
                </c:pt>
                <c:pt idx="283">
                  <c:v>29</c:v>
                </c:pt>
                <c:pt idx="284">
                  <c:v>29</c:v>
                </c:pt>
                <c:pt idx="285">
                  <c:v>31</c:v>
                </c:pt>
                <c:pt idx="286">
                  <c:v>33</c:v>
                </c:pt>
                <c:pt idx="287">
                  <c:v>32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34</c:v>
                </c:pt>
                <c:pt idx="292">
                  <c:v>33</c:v>
                </c:pt>
                <c:pt idx="293">
                  <c:v>33</c:v>
                </c:pt>
                <c:pt idx="294">
                  <c:v>33.272727272727202</c:v>
                </c:pt>
                <c:pt idx="295">
                  <c:v>29.628691983122302</c:v>
                </c:pt>
                <c:pt idx="296">
                  <c:v>30.156118143459899</c:v>
                </c:pt>
                <c:pt idx="297">
                  <c:v>28.877637130801599</c:v>
                </c:pt>
                <c:pt idx="298">
                  <c:v>28.736170212765899</c:v>
                </c:pt>
                <c:pt idx="299">
                  <c:v>28.7338709677419</c:v>
                </c:pt>
                <c:pt idx="300">
                  <c:v>500</c:v>
                </c:pt>
                <c:pt idx="301">
                  <c:v>499</c:v>
                </c:pt>
                <c:pt idx="302">
                  <c:v>498</c:v>
                </c:pt>
                <c:pt idx="303">
                  <c:v>498</c:v>
                </c:pt>
                <c:pt idx="304">
                  <c:v>498</c:v>
                </c:pt>
                <c:pt idx="305">
                  <c:v>500</c:v>
                </c:pt>
                <c:pt idx="306">
                  <c:v>498</c:v>
                </c:pt>
                <c:pt idx="307">
                  <c:v>496</c:v>
                </c:pt>
                <c:pt idx="308">
                  <c:v>497</c:v>
                </c:pt>
                <c:pt idx="309">
                  <c:v>499</c:v>
                </c:pt>
                <c:pt idx="310">
                  <c:v>485</c:v>
                </c:pt>
                <c:pt idx="311">
                  <c:v>488</c:v>
                </c:pt>
                <c:pt idx="312">
                  <c:v>488</c:v>
                </c:pt>
                <c:pt idx="313">
                  <c:v>487</c:v>
                </c:pt>
                <c:pt idx="314">
                  <c:v>489</c:v>
                </c:pt>
                <c:pt idx="315">
                  <c:v>423</c:v>
                </c:pt>
                <c:pt idx="316">
                  <c:v>424</c:v>
                </c:pt>
                <c:pt idx="317">
                  <c:v>32</c:v>
                </c:pt>
                <c:pt idx="318">
                  <c:v>29</c:v>
                </c:pt>
                <c:pt idx="319">
                  <c:v>29</c:v>
                </c:pt>
                <c:pt idx="320">
                  <c:v>33</c:v>
                </c:pt>
                <c:pt idx="321">
                  <c:v>31</c:v>
                </c:pt>
                <c:pt idx="322">
                  <c:v>31</c:v>
                </c:pt>
                <c:pt idx="323">
                  <c:v>29</c:v>
                </c:pt>
                <c:pt idx="324">
                  <c:v>29</c:v>
                </c:pt>
                <c:pt idx="325">
                  <c:v>31</c:v>
                </c:pt>
                <c:pt idx="326">
                  <c:v>29</c:v>
                </c:pt>
                <c:pt idx="327">
                  <c:v>32</c:v>
                </c:pt>
                <c:pt idx="328">
                  <c:v>30</c:v>
                </c:pt>
                <c:pt idx="329">
                  <c:v>29</c:v>
                </c:pt>
                <c:pt idx="330">
                  <c:v>29</c:v>
                </c:pt>
                <c:pt idx="331">
                  <c:v>32</c:v>
                </c:pt>
                <c:pt idx="332">
                  <c:v>30</c:v>
                </c:pt>
                <c:pt idx="333">
                  <c:v>29</c:v>
                </c:pt>
                <c:pt idx="334">
                  <c:v>30</c:v>
                </c:pt>
                <c:pt idx="335">
                  <c:v>32</c:v>
                </c:pt>
                <c:pt idx="336">
                  <c:v>33</c:v>
                </c:pt>
                <c:pt idx="337">
                  <c:v>32</c:v>
                </c:pt>
                <c:pt idx="338">
                  <c:v>29</c:v>
                </c:pt>
                <c:pt idx="339">
                  <c:v>30</c:v>
                </c:pt>
                <c:pt idx="340">
                  <c:v>30</c:v>
                </c:pt>
                <c:pt idx="341">
                  <c:v>29</c:v>
                </c:pt>
                <c:pt idx="342">
                  <c:v>30</c:v>
                </c:pt>
                <c:pt idx="343">
                  <c:v>28</c:v>
                </c:pt>
                <c:pt idx="344">
                  <c:v>28</c:v>
                </c:pt>
                <c:pt idx="345">
                  <c:v>32</c:v>
                </c:pt>
                <c:pt idx="346">
                  <c:v>29</c:v>
                </c:pt>
                <c:pt idx="347">
                  <c:v>31</c:v>
                </c:pt>
                <c:pt idx="348">
                  <c:v>28</c:v>
                </c:pt>
                <c:pt idx="349">
                  <c:v>29</c:v>
                </c:pt>
                <c:pt idx="350">
                  <c:v>29</c:v>
                </c:pt>
                <c:pt idx="351">
                  <c:v>33</c:v>
                </c:pt>
                <c:pt idx="352">
                  <c:v>32</c:v>
                </c:pt>
                <c:pt idx="353">
                  <c:v>33</c:v>
                </c:pt>
                <c:pt idx="354">
                  <c:v>31</c:v>
                </c:pt>
                <c:pt idx="355">
                  <c:v>31</c:v>
                </c:pt>
                <c:pt idx="356">
                  <c:v>32</c:v>
                </c:pt>
                <c:pt idx="357">
                  <c:v>31</c:v>
                </c:pt>
                <c:pt idx="358">
                  <c:v>29</c:v>
                </c:pt>
                <c:pt idx="359">
                  <c:v>29</c:v>
                </c:pt>
                <c:pt idx="360">
                  <c:v>29</c:v>
                </c:pt>
                <c:pt idx="361">
                  <c:v>29</c:v>
                </c:pt>
                <c:pt idx="362">
                  <c:v>29</c:v>
                </c:pt>
                <c:pt idx="363">
                  <c:v>30</c:v>
                </c:pt>
                <c:pt idx="364">
                  <c:v>31</c:v>
                </c:pt>
                <c:pt idx="365">
                  <c:v>30</c:v>
                </c:pt>
                <c:pt idx="366">
                  <c:v>29</c:v>
                </c:pt>
                <c:pt idx="367">
                  <c:v>31</c:v>
                </c:pt>
                <c:pt idx="368">
                  <c:v>29</c:v>
                </c:pt>
                <c:pt idx="369">
                  <c:v>32</c:v>
                </c:pt>
                <c:pt idx="370">
                  <c:v>30</c:v>
                </c:pt>
                <c:pt idx="371">
                  <c:v>29</c:v>
                </c:pt>
                <c:pt idx="372">
                  <c:v>30</c:v>
                </c:pt>
                <c:pt idx="373">
                  <c:v>32</c:v>
                </c:pt>
                <c:pt idx="374">
                  <c:v>32</c:v>
                </c:pt>
                <c:pt idx="375">
                  <c:v>29</c:v>
                </c:pt>
                <c:pt idx="376">
                  <c:v>31</c:v>
                </c:pt>
                <c:pt idx="377">
                  <c:v>33</c:v>
                </c:pt>
                <c:pt idx="378">
                  <c:v>29.311827956989202</c:v>
                </c:pt>
                <c:pt idx="379">
                  <c:v>27.861924686192399</c:v>
                </c:pt>
                <c:pt idx="380">
                  <c:v>27.786610878661001</c:v>
                </c:pt>
                <c:pt idx="381">
                  <c:v>27.9579831932773</c:v>
                </c:pt>
                <c:pt idx="382">
                  <c:v>27.920502092050199</c:v>
                </c:pt>
                <c:pt idx="383">
                  <c:v>27.837606837606799</c:v>
                </c:pt>
                <c:pt idx="384">
                  <c:v>27.663829787234</c:v>
                </c:pt>
                <c:pt idx="385">
                  <c:v>27.6596638655462</c:v>
                </c:pt>
                <c:pt idx="386">
                  <c:v>110.516806722689</c:v>
                </c:pt>
                <c:pt idx="387">
                  <c:v>125.020833333333</c:v>
                </c:pt>
                <c:pt idx="388">
                  <c:v>29.273109243697402</c:v>
                </c:pt>
                <c:pt idx="389">
                  <c:v>132.00829875518599</c:v>
                </c:pt>
                <c:pt idx="390">
                  <c:v>29.3595041322314</c:v>
                </c:pt>
                <c:pt idx="391">
                  <c:v>29.451882845188202</c:v>
                </c:pt>
                <c:pt idx="392">
                  <c:v>29.545833333333299</c:v>
                </c:pt>
                <c:pt idx="393">
                  <c:v>30.3974895397489</c:v>
                </c:pt>
                <c:pt idx="394">
                  <c:v>29.573221757322099</c:v>
                </c:pt>
                <c:pt idx="395">
                  <c:v>29.449579831932699</c:v>
                </c:pt>
                <c:pt idx="396">
                  <c:v>29.705882352941099</c:v>
                </c:pt>
                <c:pt idx="397">
                  <c:v>29.202586206896498</c:v>
                </c:pt>
                <c:pt idx="398">
                  <c:v>29.0695652173913</c:v>
                </c:pt>
                <c:pt idx="399">
                  <c:v>29.244635193133</c:v>
                </c:pt>
                <c:pt idx="400">
                  <c:v>29.358649789029499</c:v>
                </c:pt>
                <c:pt idx="401">
                  <c:v>29.428571428571399</c:v>
                </c:pt>
                <c:pt idx="402">
                  <c:v>29.413793103448199</c:v>
                </c:pt>
                <c:pt idx="403">
                  <c:v>29.129310344827498</c:v>
                </c:pt>
                <c:pt idx="404">
                  <c:v>29.324786324786299</c:v>
                </c:pt>
                <c:pt idx="405">
                  <c:v>29.5020920502092</c:v>
                </c:pt>
                <c:pt idx="406">
                  <c:v>29.705128205128201</c:v>
                </c:pt>
                <c:pt idx="407">
                  <c:v>31.915966386554601</c:v>
                </c:pt>
                <c:pt idx="408">
                  <c:v>29.873949579831901</c:v>
                </c:pt>
                <c:pt idx="409">
                  <c:v>29.548117154811699</c:v>
                </c:pt>
                <c:pt idx="410">
                  <c:v>29.312236286919799</c:v>
                </c:pt>
                <c:pt idx="411">
                  <c:v>29.3403361344537</c:v>
                </c:pt>
                <c:pt idx="412">
                  <c:v>29.219409282700401</c:v>
                </c:pt>
                <c:pt idx="413">
                  <c:v>29.3628691983122</c:v>
                </c:pt>
                <c:pt idx="414">
                  <c:v>29.4406779661016</c:v>
                </c:pt>
                <c:pt idx="415">
                  <c:v>29.313043478260798</c:v>
                </c:pt>
                <c:pt idx="416">
                  <c:v>29.645299145299099</c:v>
                </c:pt>
                <c:pt idx="417">
                  <c:v>29.680851063829699</c:v>
                </c:pt>
                <c:pt idx="418">
                  <c:v>29.369747899159599</c:v>
                </c:pt>
                <c:pt idx="419">
                  <c:v>29.0472103004291</c:v>
                </c:pt>
                <c:pt idx="420">
                  <c:v>29.270042194092799</c:v>
                </c:pt>
                <c:pt idx="421">
                  <c:v>29.2245762711864</c:v>
                </c:pt>
                <c:pt idx="422">
                  <c:v>29.012605042016801</c:v>
                </c:pt>
                <c:pt idx="423">
                  <c:v>29.1016949152542</c:v>
                </c:pt>
                <c:pt idx="424">
                  <c:v>42.735294117647001</c:v>
                </c:pt>
                <c:pt idx="425">
                  <c:v>383.25423728813502</c:v>
                </c:pt>
                <c:pt idx="426">
                  <c:v>408.78333333333302</c:v>
                </c:pt>
                <c:pt idx="427">
                  <c:v>500.90717299578</c:v>
                </c:pt>
                <c:pt idx="428">
                  <c:v>231.93991416309001</c:v>
                </c:pt>
                <c:pt idx="429">
                  <c:v>207.810924369747</c:v>
                </c:pt>
                <c:pt idx="430">
                  <c:v>170.92887029288701</c:v>
                </c:pt>
                <c:pt idx="431">
                  <c:v>63.232365145228201</c:v>
                </c:pt>
                <c:pt idx="432">
                  <c:v>29.085106382978701</c:v>
                </c:pt>
                <c:pt idx="433">
                  <c:v>28.9871794871794</c:v>
                </c:pt>
                <c:pt idx="434">
                  <c:v>28.8041666666666</c:v>
                </c:pt>
                <c:pt idx="435">
                  <c:v>29.2092050209205</c:v>
                </c:pt>
                <c:pt idx="436">
                  <c:v>28.983333333333299</c:v>
                </c:pt>
                <c:pt idx="437">
                  <c:v>28.805084745762699</c:v>
                </c:pt>
                <c:pt idx="438">
                  <c:v>28.965957446808499</c:v>
                </c:pt>
                <c:pt idx="439">
                  <c:v>29.0590717299578</c:v>
                </c:pt>
                <c:pt idx="440">
                  <c:v>29.0815450643776</c:v>
                </c:pt>
                <c:pt idx="441">
                  <c:v>28.932773109243598</c:v>
                </c:pt>
                <c:pt idx="442">
                  <c:v>29.178723404255301</c:v>
                </c:pt>
                <c:pt idx="443">
                  <c:v>29.223628691983102</c:v>
                </c:pt>
                <c:pt idx="444">
                  <c:v>29.021276595744599</c:v>
                </c:pt>
                <c:pt idx="445">
                  <c:v>29.179487179487101</c:v>
                </c:pt>
                <c:pt idx="446">
                  <c:v>29.206008583690899</c:v>
                </c:pt>
                <c:pt idx="447">
                  <c:v>29.189075630252098</c:v>
                </c:pt>
                <c:pt idx="448">
                  <c:v>29.132478632478598</c:v>
                </c:pt>
                <c:pt idx="449">
                  <c:v>29.149572649572601</c:v>
                </c:pt>
                <c:pt idx="450">
                  <c:v>29.025862068965498</c:v>
                </c:pt>
                <c:pt idx="451">
                  <c:v>29.075949367088601</c:v>
                </c:pt>
                <c:pt idx="452">
                  <c:v>193.347639484978</c:v>
                </c:pt>
                <c:pt idx="453">
                  <c:v>404.61764705882302</c:v>
                </c:pt>
                <c:pt idx="454">
                  <c:v>267.75527426160301</c:v>
                </c:pt>
                <c:pt idx="455">
                  <c:v>204.084033613445</c:v>
                </c:pt>
                <c:pt idx="456">
                  <c:v>206.74476987447699</c:v>
                </c:pt>
                <c:pt idx="457">
                  <c:v>204.67372881355899</c:v>
                </c:pt>
                <c:pt idx="458">
                  <c:v>108.931330472103</c:v>
                </c:pt>
                <c:pt idx="459">
                  <c:v>126.82203389830499</c:v>
                </c:pt>
                <c:pt idx="460">
                  <c:v>208.016666666666</c:v>
                </c:pt>
                <c:pt idx="461">
                  <c:v>78.197424892703793</c:v>
                </c:pt>
                <c:pt idx="462">
                  <c:v>157.48305084745701</c:v>
                </c:pt>
                <c:pt idx="463">
                  <c:v>29.025751072961299</c:v>
                </c:pt>
                <c:pt idx="464">
                  <c:v>29.248945147679301</c:v>
                </c:pt>
                <c:pt idx="465">
                  <c:v>28.826291079812201</c:v>
                </c:pt>
                <c:pt idx="466">
                  <c:v>502</c:v>
                </c:pt>
                <c:pt idx="467">
                  <c:v>504</c:v>
                </c:pt>
                <c:pt idx="468">
                  <c:v>502</c:v>
                </c:pt>
                <c:pt idx="469">
                  <c:v>503</c:v>
                </c:pt>
                <c:pt idx="470">
                  <c:v>501</c:v>
                </c:pt>
                <c:pt idx="471">
                  <c:v>506</c:v>
                </c:pt>
                <c:pt idx="472">
                  <c:v>501</c:v>
                </c:pt>
                <c:pt idx="473">
                  <c:v>359</c:v>
                </c:pt>
                <c:pt idx="474">
                  <c:v>114.666666666666</c:v>
                </c:pt>
                <c:pt idx="475">
                  <c:v>28.957264957264901</c:v>
                </c:pt>
                <c:pt idx="476">
                  <c:v>208.535864978902</c:v>
                </c:pt>
                <c:pt idx="477">
                  <c:v>29.1139240506329</c:v>
                </c:pt>
                <c:pt idx="478">
                  <c:v>110.843220338983</c:v>
                </c:pt>
                <c:pt idx="479">
                  <c:v>126.64406779661</c:v>
                </c:pt>
                <c:pt idx="480">
                  <c:v>29.1914893617021</c:v>
                </c:pt>
                <c:pt idx="481">
                  <c:v>209.340336134453</c:v>
                </c:pt>
                <c:pt idx="482">
                  <c:v>29.192307692307601</c:v>
                </c:pt>
                <c:pt idx="483">
                  <c:v>29.347457627118601</c:v>
                </c:pt>
                <c:pt idx="484">
                  <c:v>29.3991596638655</c:v>
                </c:pt>
                <c:pt idx="485">
                  <c:v>29.445378151260499</c:v>
                </c:pt>
                <c:pt idx="486">
                  <c:v>29.302127659574399</c:v>
                </c:pt>
                <c:pt idx="487">
                  <c:v>29.341880341880302</c:v>
                </c:pt>
                <c:pt idx="488">
                  <c:v>28.784810126582201</c:v>
                </c:pt>
                <c:pt idx="489">
                  <c:v>28.531380753137999</c:v>
                </c:pt>
                <c:pt idx="490">
                  <c:v>28.8</c:v>
                </c:pt>
                <c:pt idx="491">
                  <c:v>29.1</c:v>
                </c:pt>
                <c:pt idx="492">
                  <c:v>29.186721991701202</c:v>
                </c:pt>
                <c:pt idx="493">
                  <c:v>29.221757322175701</c:v>
                </c:pt>
                <c:pt idx="494">
                  <c:v>29.216666666666601</c:v>
                </c:pt>
                <c:pt idx="495">
                  <c:v>29.226890756302499</c:v>
                </c:pt>
                <c:pt idx="496">
                  <c:v>29.4291666666666</c:v>
                </c:pt>
                <c:pt idx="497">
                  <c:v>29.426778242677798</c:v>
                </c:pt>
                <c:pt idx="498">
                  <c:v>29.369747899159599</c:v>
                </c:pt>
                <c:pt idx="499">
                  <c:v>29.155038759689901</c:v>
                </c:pt>
                <c:pt idx="500">
                  <c:v>31</c:v>
                </c:pt>
                <c:pt idx="501">
                  <c:v>33</c:v>
                </c:pt>
                <c:pt idx="502">
                  <c:v>33</c:v>
                </c:pt>
                <c:pt idx="503">
                  <c:v>31.247524752475201</c:v>
                </c:pt>
                <c:pt idx="504">
                  <c:v>31.3043478260869</c:v>
                </c:pt>
                <c:pt idx="505">
                  <c:v>32</c:v>
                </c:pt>
                <c:pt idx="506">
                  <c:v>31.376000000000001</c:v>
                </c:pt>
                <c:pt idx="507">
                  <c:v>30.0350877192982</c:v>
                </c:pt>
                <c:pt idx="508">
                  <c:v>29.372807017543799</c:v>
                </c:pt>
                <c:pt idx="509">
                  <c:v>29.168269230769202</c:v>
                </c:pt>
                <c:pt idx="510">
                  <c:v>29.2025316455696</c:v>
                </c:pt>
                <c:pt idx="511">
                  <c:v>30.077586206896498</c:v>
                </c:pt>
                <c:pt idx="512">
                  <c:v>29.353448275862</c:v>
                </c:pt>
                <c:pt idx="513">
                  <c:v>29.3836206896551</c:v>
                </c:pt>
                <c:pt idx="514">
                  <c:v>29.279661016949099</c:v>
                </c:pt>
                <c:pt idx="515">
                  <c:v>29.403433476394799</c:v>
                </c:pt>
                <c:pt idx="516">
                  <c:v>29.237068965517199</c:v>
                </c:pt>
                <c:pt idx="517">
                  <c:v>29.147826086956499</c:v>
                </c:pt>
                <c:pt idx="518">
                  <c:v>57.716101694915203</c:v>
                </c:pt>
                <c:pt idx="519">
                  <c:v>96.487179487179404</c:v>
                </c:pt>
                <c:pt idx="520">
                  <c:v>41.126086956521704</c:v>
                </c:pt>
                <c:pt idx="521">
                  <c:v>448.59166666666601</c:v>
                </c:pt>
                <c:pt idx="522">
                  <c:v>364.86974789915899</c:v>
                </c:pt>
                <c:pt idx="523">
                  <c:v>260.53361344537802</c:v>
                </c:pt>
                <c:pt idx="524">
                  <c:v>359.17299578058999</c:v>
                </c:pt>
                <c:pt idx="525">
                  <c:v>261.72151898734103</c:v>
                </c:pt>
                <c:pt idx="526">
                  <c:v>335.36401673640103</c:v>
                </c:pt>
                <c:pt idx="527">
                  <c:v>29.315352697095399</c:v>
                </c:pt>
                <c:pt idx="528">
                  <c:v>29.207468879667999</c:v>
                </c:pt>
                <c:pt idx="529">
                  <c:v>29.472803347280301</c:v>
                </c:pt>
                <c:pt idx="530">
                  <c:v>71.327731092436906</c:v>
                </c:pt>
                <c:pt idx="531">
                  <c:v>85.691983122362799</c:v>
                </c:pt>
                <c:pt idx="532">
                  <c:v>29.295833333333299</c:v>
                </c:pt>
                <c:pt idx="533">
                  <c:v>29.4791666666666</c:v>
                </c:pt>
                <c:pt idx="534">
                  <c:v>29.546218487394899</c:v>
                </c:pt>
                <c:pt idx="535">
                  <c:v>29.187234042553101</c:v>
                </c:pt>
                <c:pt idx="536">
                  <c:v>29.297872340425499</c:v>
                </c:pt>
                <c:pt idx="537">
                  <c:v>29.157446808510599</c:v>
                </c:pt>
                <c:pt idx="538">
                  <c:v>453.13749999999999</c:v>
                </c:pt>
                <c:pt idx="539">
                  <c:v>210.73728813559299</c:v>
                </c:pt>
                <c:pt idx="540">
                  <c:v>330.27426160337501</c:v>
                </c:pt>
                <c:pt idx="541">
                  <c:v>216.07172995780499</c:v>
                </c:pt>
                <c:pt idx="542">
                  <c:v>206.208333333333</c:v>
                </c:pt>
                <c:pt idx="543">
                  <c:v>209.573839662447</c:v>
                </c:pt>
                <c:pt idx="544">
                  <c:v>81.467811158798199</c:v>
                </c:pt>
                <c:pt idx="545">
                  <c:v>171.63559322033899</c:v>
                </c:pt>
                <c:pt idx="546">
                  <c:v>195.28033472803301</c:v>
                </c:pt>
                <c:pt idx="547">
                  <c:v>207.96624472573799</c:v>
                </c:pt>
                <c:pt idx="548">
                  <c:v>78.961702127659507</c:v>
                </c:pt>
                <c:pt idx="549">
                  <c:v>156.73949579831901</c:v>
                </c:pt>
                <c:pt idx="550">
                  <c:v>201.979166666666</c:v>
                </c:pt>
                <c:pt idx="551">
                  <c:v>36.310924369747902</c:v>
                </c:pt>
                <c:pt idx="552">
                  <c:v>208.34453781512599</c:v>
                </c:pt>
                <c:pt idx="553">
                  <c:v>29.403361344537799</c:v>
                </c:pt>
                <c:pt idx="554">
                  <c:v>205.887029288702</c:v>
                </c:pt>
                <c:pt idx="555">
                  <c:v>29.443037974683499</c:v>
                </c:pt>
                <c:pt idx="556">
                  <c:v>48.987234042553098</c:v>
                </c:pt>
                <c:pt idx="557">
                  <c:v>189.58750000000001</c:v>
                </c:pt>
                <c:pt idx="558">
                  <c:v>29.497907949790701</c:v>
                </c:pt>
                <c:pt idx="559">
                  <c:v>29.4791666666666</c:v>
                </c:pt>
                <c:pt idx="560">
                  <c:v>29.478813559321999</c:v>
                </c:pt>
                <c:pt idx="561">
                  <c:v>29.5555555555555</c:v>
                </c:pt>
                <c:pt idx="562">
                  <c:v>29.561181434599099</c:v>
                </c:pt>
                <c:pt idx="563">
                  <c:v>29.561181434599099</c:v>
                </c:pt>
                <c:pt idx="564">
                  <c:v>29.5751072961373</c:v>
                </c:pt>
                <c:pt idx="565">
                  <c:v>29.491228070175399</c:v>
                </c:pt>
                <c:pt idx="566">
                  <c:v>42.487288135593197</c:v>
                </c:pt>
                <c:pt idx="567">
                  <c:v>195.95815899581501</c:v>
                </c:pt>
                <c:pt idx="568">
                  <c:v>29.25</c:v>
                </c:pt>
                <c:pt idx="569">
                  <c:v>31.790794979079401</c:v>
                </c:pt>
                <c:pt idx="570">
                  <c:v>289.76150627614999</c:v>
                </c:pt>
                <c:pt idx="571">
                  <c:v>63.092436974789898</c:v>
                </c:pt>
                <c:pt idx="572">
                  <c:v>29.226495726495699</c:v>
                </c:pt>
                <c:pt idx="573">
                  <c:v>211.189873417721</c:v>
                </c:pt>
                <c:pt idx="574">
                  <c:v>29.782426778242598</c:v>
                </c:pt>
                <c:pt idx="575">
                  <c:v>30.0295358649789</c:v>
                </c:pt>
                <c:pt idx="576">
                  <c:v>212.07142857142799</c:v>
                </c:pt>
                <c:pt idx="577">
                  <c:v>29.063291139240501</c:v>
                </c:pt>
                <c:pt idx="578">
                  <c:v>29.074999999999999</c:v>
                </c:pt>
                <c:pt idx="579">
                  <c:v>29</c:v>
                </c:pt>
                <c:pt idx="580">
                  <c:v>28.9790794979079</c:v>
                </c:pt>
                <c:pt idx="581">
                  <c:v>29.3402489626556</c:v>
                </c:pt>
                <c:pt idx="582">
                  <c:v>29.412037037036999</c:v>
                </c:pt>
                <c:pt idx="583">
                  <c:v>29.631799163179899</c:v>
                </c:pt>
                <c:pt idx="584">
                  <c:v>29.641666666666602</c:v>
                </c:pt>
                <c:pt idx="585">
                  <c:v>29.613445378151201</c:v>
                </c:pt>
                <c:pt idx="586">
                  <c:v>29.719665271966502</c:v>
                </c:pt>
                <c:pt idx="587">
                  <c:v>29.8125</c:v>
                </c:pt>
                <c:pt idx="588">
                  <c:v>30.004149377593301</c:v>
                </c:pt>
                <c:pt idx="589">
                  <c:v>29.786610878661001</c:v>
                </c:pt>
                <c:pt idx="590">
                  <c:v>29.372384937238401</c:v>
                </c:pt>
                <c:pt idx="591">
                  <c:v>29.495798319327701</c:v>
                </c:pt>
                <c:pt idx="592">
                  <c:v>29.626556016597501</c:v>
                </c:pt>
                <c:pt idx="593">
                  <c:v>29.789915966386499</c:v>
                </c:pt>
                <c:pt idx="594">
                  <c:v>29.6861924686192</c:v>
                </c:pt>
                <c:pt idx="595">
                  <c:v>29.55</c:v>
                </c:pt>
                <c:pt idx="596">
                  <c:v>29.594142259414198</c:v>
                </c:pt>
                <c:pt idx="597">
                  <c:v>29.694560669455999</c:v>
                </c:pt>
                <c:pt idx="598">
                  <c:v>29.589958158995799</c:v>
                </c:pt>
                <c:pt idx="599">
                  <c:v>29.887029288702902</c:v>
                </c:pt>
                <c:pt idx="600">
                  <c:v>29.756302521008401</c:v>
                </c:pt>
                <c:pt idx="601">
                  <c:v>29.735294117647001</c:v>
                </c:pt>
                <c:pt idx="602">
                  <c:v>29.715481171548099</c:v>
                </c:pt>
                <c:pt idx="603">
                  <c:v>30.673640167363999</c:v>
                </c:pt>
                <c:pt idx="604">
                  <c:v>29.949367088607499</c:v>
                </c:pt>
                <c:pt idx="605">
                  <c:v>29.782978723404199</c:v>
                </c:pt>
                <c:pt idx="606">
                  <c:v>29.748936170212701</c:v>
                </c:pt>
                <c:pt idx="607">
                  <c:v>30.068085106382899</c:v>
                </c:pt>
                <c:pt idx="608">
                  <c:v>89.886075949366997</c:v>
                </c:pt>
                <c:pt idx="609">
                  <c:v>70.357446808510602</c:v>
                </c:pt>
                <c:pt idx="610">
                  <c:v>29.493617021276499</c:v>
                </c:pt>
                <c:pt idx="611">
                  <c:v>29.689361702127599</c:v>
                </c:pt>
                <c:pt idx="612">
                  <c:v>29.6371308016877</c:v>
                </c:pt>
                <c:pt idx="613">
                  <c:v>29.506382978723401</c:v>
                </c:pt>
                <c:pt idx="614">
                  <c:v>29.305084745762699</c:v>
                </c:pt>
                <c:pt idx="615">
                  <c:v>29.297872340425499</c:v>
                </c:pt>
                <c:pt idx="616">
                  <c:v>29.280851063829701</c:v>
                </c:pt>
                <c:pt idx="617">
                  <c:v>29.491525423728799</c:v>
                </c:pt>
                <c:pt idx="618">
                  <c:v>29.085106382978701</c:v>
                </c:pt>
                <c:pt idx="619">
                  <c:v>29.25</c:v>
                </c:pt>
                <c:pt idx="620">
                  <c:v>41</c:v>
                </c:pt>
                <c:pt idx="621">
                  <c:v>384.30379746835399</c:v>
                </c:pt>
                <c:pt idx="622">
                  <c:v>318.01702127659502</c:v>
                </c:pt>
                <c:pt idx="623">
                  <c:v>350.61864406779603</c:v>
                </c:pt>
                <c:pt idx="624">
                  <c:v>209.49576271186399</c:v>
                </c:pt>
                <c:pt idx="625">
                  <c:v>205.275423728813</c:v>
                </c:pt>
                <c:pt idx="626">
                  <c:v>207.004255319148</c:v>
                </c:pt>
                <c:pt idx="627">
                  <c:v>28.881355932203299</c:v>
                </c:pt>
                <c:pt idx="628">
                  <c:v>29.158798283261799</c:v>
                </c:pt>
                <c:pt idx="629">
                  <c:v>29.046218487394899</c:v>
                </c:pt>
                <c:pt idx="630">
                  <c:v>29.413502109704599</c:v>
                </c:pt>
                <c:pt idx="631">
                  <c:v>193.14798206277999</c:v>
                </c:pt>
                <c:pt idx="632">
                  <c:v>173.55855855855799</c:v>
                </c:pt>
                <c:pt idx="633">
                  <c:v>29.116591928251101</c:v>
                </c:pt>
                <c:pt idx="634">
                  <c:v>28.911111111111101</c:v>
                </c:pt>
                <c:pt idx="635">
                  <c:v>29.347457627118601</c:v>
                </c:pt>
                <c:pt idx="636">
                  <c:v>29.109704641350199</c:v>
                </c:pt>
                <c:pt idx="637">
                  <c:v>29.075949367088601</c:v>
                </c:pt>
                <c:pt idx="638">
                  <c:v>28.725738396624401</c:v>
                </c:pt>
                <c:pt idx="639">
                  <c:v>28.8655462184873</c:v>
                </c:pt>
                <c:pt idx="640">
                  <c:v>28.974683544303701</c:v>
                </c:pt>
                <c:pt idx="641">
                  <c:v>29.063291139240501</c:v>
                </c:pt>
                <c:pt idx="642">
                  <c:v>29.2394957983193</c:v>
                </c:pt>
                <c:pt idx="643">
                  <c:v>29.2649572649572</c:v>
                </c:pt>
                <c:pt idx="644">
                  <c:v>29.2893617021276</c:v>
                </c:pt>
                <c:pt idx="645">
                  <c:v>29.177966101694899</c:v>
                </c:pt>
                <c:pt idx="646">
                  <c:v>29.033898305084701</c:v>
                </c:pt>
                <c:pt idx="647">
                  <c:v>29.114893617021199</c:v>
                </c:pt>
                <c:pt idx="648">
                  <c:v>29.0085106382978</c:v>
                </c:pt>
                <c:pt idx="649">
                  <c:v>29.216101694915199</c:v>
                </c:pt>
                <c:pt idx="650">
                  <c:v>29.168776371307999</c:v>
                </c:pt>
                <c:pt idx="651">
                  <c:v>29.157446808510599</c:v>
                </c:pt>
                <c:pt idx="652">
                  <c:v>29.012765957446799</c:v>
                </c:pt>
                <c:pt idx="653">
                  <c:v>28.974468085106299</c:v>
                </c:pt>
                <c:pt idx="654">
                  <c:v>29.135593220338901</c:v>
                </c:pt>
                <c:pt idx="655">
                  <c:v>29.169491525423702</c:v>
                </c:pt>
                <c:pt idx="656">
                  <c:v>29.157446808510599</c:v>
                </c:pt>
                <c:pt idx="657">
                  <c:v>29.357446808510598</c:v>
                </c:pt>
                <c:pt idx="658">
                  <c:v>29.271186440677901</c:v>
                </c:pt>
                <c:pt idx="659">
                  <c:v>29.1864406779661</c:v>
                </c:pt>
                <c:pt idx="660">
                  <c:v>29.255319148936099</c:v>
                </c:pt>
                <c:pt idx="661">
                  <c:v>29.370212765957401</c:v>
                </c:pt>
                <c:pt idx="662">
                  <c:v>29.364406779661</c:v>
                </c:pt>
                <c:pt idx="663">
                  <c:v>29.449152542372801</c:v>
                </c:pt>
                <c:pt idx="664">
                  <c:v>29.1446808510638</c:v>
                </c:pt>
                <c:pt idx="665">
                  <c:v>29.208510638297799</c:v>
                </c:pt>
                <c:pt idx="666">
                  <c:v>29.346153846153801</c:v>
                </c:pt>
                <c:pt idx="667">
                  <c:v>29.278481012658201</c:v>
                </c:pt>
                <c:pt idx="668">
                  <c:v>29.404255319148898</c:v>
                </c:pt>
                <c:pt idx="669">
                  <c:v>126.485106382978</c:v>
                </c:pt>
                <c:pt idx="670">
                  <c:v>29.374468085106301</c:v>
                </c:pt>
                <c:pt idx="671">
                  <c:v>29.656779661016898</c:v>
                </c:pt>
                <c:pt idx="672">
                  <c:v>29.593220338982999</c:v>
                </c:pt>
                <c:pt idx="673">
                  <c:v>29.576923076922998</c:v>
                </c:pt>
                <c:pt idx="674">
                  <c:v>29.5780590717299</c:v>
                </c:pt>
                <c:pt idx="675">
                  <c:v>29.755274261603301</c:v>
                </c:pt>
                <c:pt idx="676">
                  <c:v>29.504237288135499</c:v>
                </c:pt>
                <c:pt idx="677">
                  <c:v>29.4723404255319</c:v>
                </c:pt>
                <c:pt idx="678">
                  <c:v>29.706382978723401</c:v>
                </c:pt>
                <c:pt idx="679">
                  <c:v>29.758474576271102</c:v>
                </c:pt>
                <c:pt idx="680">
                  <c:v>29.4345991561181</c:v>
                </c:pt>
                <c:pt idx="681">
                  <c:v>29.324786324786299</c:v>
                </c:pt>
                <c:pt idx="682">
                  <c:v>29.4723404255319</c:v>
                </c:pt>
                <c:pt idx="683">
                  <c:v>29.330508474576199</c:v>
                </c:pt>
                <c:pt idx="684">
                  <c:v>29.309322033898301</c:v>
                </c:pt>
                <c:pt idx="685">
                  <c:v>29.221276595744602</c:v>
                </c:pt>
                <c:pt idx="686">
                  <c:v>29.502127659574398</c:v>
                </c:pt>
                <c:pt idx="687">
                  <c:v>29.327659574468001</c:v>
                </c:pt>
                <c:pt idx="688">
                  <c:v>29.350210970464101</c:v>
                </c:pt>
                <c:pt idx="689">
                  <c:v>29.229787234042501</c:v>
                </c:pt>
                <c:pt idx="690">
                  <c:v>29.263829787233998</c:v>
                </c:pt>
                <c:pt idx="691">
                  <c:v>29.508547008547001</c:v>
                </c:pt>
                <c:pt idx="692">
                  <c:v>29.451476793248901</c:v>
                </c:pt>
                <c:pt idx="693">
                  <c:v>29.533898305084701</c:v>
                </c:pt>
                <c:pt idx="694">
                  <c:v>29.948936170212701</c:v>
                </c:pt>
                <c:pt idx="695">
                  <c:v>29.421276595744601</c:v>
                </c:pt>
                <c:pt idx="696">
                  <c:v>29.536170212765899</c:v>
                </c:pt>
                <c:pt idx="697">
                  <c:v>29.394067796610098</c:v>
                </c:pt>
                <c:pt idx="698">
                  <c:v>29.442553191489299</c:v>
                </c:pt>
                <c:pt idx="699">
                  <c:v>29.705128205128201</c:v>
                </c:pt>
                <c:pt idx="700">
                  <c:v>29.759493670885998</c:v>
                </c:pt>
                <c:pt idx="701">
                  <c:v>29.444915254237198</c:v>
                </c:pt>
                <c:pt idx="702">
                  <c:v>29.6</c:v>
                </c:pt>
                <c:pt idx="703">
                  <c:v>29.987234042553101</c:v>
                </c:pt>
                <c:pt idx="704">
                  <c:v>114.89406779661</c:v>
                </c:pt>
                <c:pt idx="705">
                  <c:v>41.190677966101603</c:v>
                </c:pt>
                <c:pt idx="706">
                  <c:v>29.629787234042499</c:v>
                </c:pt>
                <c:pt idx="707">
                  <c:v>29.548936170212698</c:v>
                </c:pt>
                <c:pt idx="708">
                  <c:v>29.461864406779601</c:v>
                </c:pt>
                <c:pt idx="709">
                  <c:v>29.421940928270001</c:v>
                </c:pt>
                <c:pt idx="710">
                  <c:v>29.3205128205128</c:v>
                </c:pt>
                <c:pt idx="711">
                  <c:v>29.344680851063799</c:v>
                </c:pt>
                <c:pt idx="712">
                  <c:v>29.182203389830502</c:v>
                </c:pt>
                <c:pt idx="713">
                  <c:v>29.305084745762699</c:v>
                </c:pt>
                <c:pt idx="714">
                  <c:v>29.258474576271102</c:v>
                </c:pt>
                <c:pt idx="715">
                  <c:v>29.319148936170201</c:v>
                </c:pt>
                <c:pt idx="716">
                  <c:v>29.302127659574399</c:v>
                </c:pt>
                <c:pt idx="717">
                  <c:v>29.408510638297798</c:v>
                </c:pt>
                <c:pt idx="718">
                  <c:v>29.270042194092799</c:v>
                </c:pt>
                <c:pt idx="719">
                  <c:v>29.302127659574399</c:v>
                </c:pt>
                <c:pt idx="720">
                  <c:v>29.497872340425499</c:v>
                </c:pt>
                <c:pt idx="721">
                  <c:v>29.385593220338901</c:v>
                </c:pt>
                <c:pt idx="722">
                  <c:v>29.493506493506398</c:v>
                </c:pt>
                <c:pt idx="723">
                  <c:v>29.2851063829787</c:v>
                </c:pt>
                <c:pt idx="724">
                  <c:v>29.348936170212699</c:v>
                </c:pt>
                <c:pt idx="725">
                  <c:v>29.343220338982999</c:v>
                </c:pt>
                <c:pt idx="726">
                  <c:v>29.144067796610098</c:v>
                </c:pt>
                <c:pt idx="727">
                  <c:v>29.0635593220339</c:v>
                </c:pt>
                <c:pt idx="728">
                  <c:v>29.187234042553101</c:v>
                </c:pt>
                <c:pt idx="729">
                  <c:v>29.208510638297799</c:v>
                </c:pt>
                <c:pt idx="730">
                  <c:v>29.296610169491501</c:v>
                </c:pt>
                <c:pt idx="731">
                  <c:v>29.135593220338901</c:v>
                </c:pt>
                <c:pt idx="732">
                  <c:v>29.3787234042553</c:v>
                </c:pt>
                <c:pt idx="733">
                  <c:v>29.2094017094017</c:v>
                </c:pt>
                <c:pt idx="734">
                  <c:v>29.2881355932203</c:v>
                </c:pt>
                <c:pt idx="735">
                  <c:v>29.347457627118601</c:v>
                </c:pt>
                <c:pt idx="736">
                  <c:v>29.212765957446798</c:v>
                </c:pt>
                <c:pt idx="737">
                  <c:v>29.297872340425499</c:v>
                </c:pt>
                <c:pt idx="738">
                  <c:v>29.178723404255301</c:v>
                </c:pt>
                <c:pt idx="739">
                  <c:v>99.076271186440593</c:v>
                </c:pt>
                <c:pt idx="740">
                  <c:v>54.940170940170901</c:v>
                </c:pt>
                <c:pt idx="741">
                  <c:v>29.510638297872301</c:v>
                </c:pt>
                <c:pt idx="742">
                  <c:v>29.426160337552702</c:v>
                </c:pt>
                <c:pt idx="743">
                  <c:v>29.567796610169399</c:v>
                </c:pt>
                <c:pt idx="744">
                  <c:v>29.323404255319101</c:v>
                </c:pt>
                <c:pt idx="745">
                  <c:v>29.412765957446801</c:v>
                </c:pt>
                <c:pt idx="746">
                  <c:v>29.432203389830502</c:v>
                </c:pt>
                <c:pt idx="747">
                  <c:v>404.33755274261603</c:v>
                </c:pt>
                <c:pt idx="748">
                  <c:v>201.79148936170199</c:v>
                </c:pt>
                <c:pt idx="749">
                  <c:v>236.69787234042499</c:v>
                </c:pt>
                <c:pt idx="750">
                  <c:v>172.75</c:v>
                </c:pt>
                <c:pt idx="751">
                  <c:v>151.93191489361701</c:v>
                </c:pt>
                <c:pt idx="752">
                  <c:v>202.758474576271</c:v>
                </c:pt>
                <c:pt idx="753">
                  <c:v>140.97872340425499</c:v>
                </c:pt>
                <c:pt idx="754">
                  <c:v>90.277533039647494</c:v>
                </c:pt>
                <c:pt idx="755">
                  <c:v>200.64135021096999</c:v>
                </c:pt>
                <c:pt idx="756">
                  <c:v>33.8262711864406</c:v>
                </c:pt>
                <c:pt idx="757">
                  <c:v>27.796610169491501</c:v>
                </c:pt>
                <c:pt idx="758">
                  <c:v>28.046413502109701</c:v>
                </c:pt>
                <c:pt idx="759">
                  <c:v>28.243589743589698</c:v>
                </c:pt>
                <c:pt idx="760">
                  <c:v>28.213973799126599</c:v>
                </c:pt>
                <c:pt idx="761">
                  <c:v>28.311965811965798</c:v>
                </c:pt>
                <c:pt idx="762">
                  <c:v>35.9409282700421</c:v>
                </c:pt>
                <c:pt idx="763">
                  <c:v>119.886075949367</c:v>
                </c:pt>
                <c:pt idx="764">
                  <c:v>28.983122362869199</c:v>
                </c:pt>
                <c:pt idx="765">
                  <c:v>29.185654008438799</c:v>
                </c:pt>
                <c:pt idx="766">
                  <c:v>29.2678571428571</c:v>
                </c:pt>
                <c:pt idx="767">
                  <c:v>29.118644067796598</c:v>
                </c:pt>
                <c:pt idx="768">
                  <c:v>29.210970464134999</c:v>
                </c:pt>
                <c:pt idx="769">
                  <c:v>29.510548523206701</c:v>
                </c:pt>
                <c:pt idx="770">
                  <c:v>29.602564102564099</c:v>
                </c:pt>
                <c:pt idx="771">
                  <c:v>29.412765957446801</c:v>
                </c:pt>
                <c:pt idx="772">
                  <c:v>29.668067226890699</c:v>
                </c:pt>
                <c:pt idx="773">
                  <c:v>29.341772151898699</c:v>
                </c:pt>
                <c:pt idx="774">
                  <c:v>29.4188034188034</c:v>
                </c:pt>
                <c:pt idx="775">
                  <c:v>29.4188034188034</c:v>
                </c:pt>
                <c:pt idx="776">
                  <c:v>29.493506493506398</c:v>
                </c:pt>
                <c:pt idx="777">
                  <c:v>29.459915611814299</c:v>
                </c:pt>
                <c:pt idx="778">
                  <c:v>84.708860759493604</c:v>
                </c:pt>
                <c:pt idx="779">
                  <c:v>227.78571428571399</c:v>
                </c:pt>
                <c:pt idx="780">
                  <c:v>108.383966244725</c:v>
                </c:pt>
                <c:pt idx="781">
                  <c:v>208.31645569620201</c:v>
                </c:pt>
                <c:pt idx="782">
                  <c:v>29.092827004219401</c:v>
                </c:pt>
                <c:pt idx="783">
                  <c:v>28.912280701754302</c:v>
                </c:pt>
                <c:pt idx="784">
                  <c:v>28.820175438596401</c:v>
                </c:pt>
                <c:pt idx="785">
                  <c:v>28.840517241379299</c:v>
                </c:pt>
                <c:pt idx="786">
                  <c:v>28.705882352941099</c:v>
                </c:pt>
                <c:pt idx="787">
                  <c:v>174.852813852813</c:v>
                </c:pt>
                <c:pt idx="788">
                  <c:v>63.305676855895101</c:v>
                </c:pt>
                <c:pt idx="789">
                  <c:v>28.671052631578899</c:v>
                </c:pt>
                <c:pt idx="790">
                  <c:v>28.6371308016877</c:v>
                </c:pt>
                <c:pt idx="791">
                  <c:v>28.711206896551701</c:v>
                </c:pt>
                <c:pt idx="792">
                  <c:v>28.565217391304301</c:v>
                </c:pt>
                <c:pt idx="793">
                  <c:v>209.304721030042</c:v>
                </c:pt>
                <c:pt idx="794">
                  <c:v>28.783898305084701</c:v>
                </c:pt>
                <c:pt idx="795">
                  <c:v>28.846808510638201</c:v>
                </c:pt>
                <c:pt idx="796">
                  <c:v>28.6244541484716</c:v>
                </c:pt>
                <c:pt idx="797">
                  <c:v>28.657894736842099</c:v>
                </c:pt>
                <c:pt idx="798">
                  <c:v>204.161702127659</c:v>
                </c:pt>
                <c:pt idx="799">
                  <c:v>28.902127659574401</c:v>
                </c:pt>
                <c:pt idx="800">
                  <c:v>28.633187772925702</c:v>
                </c:pt>
                <c:pt idx="801">
                  <c:v>28.4086956521739</c:v>
                </c:pt>
                <c:pt idx="802">
                  <c:v>28.806866952789701</c:v>
                </c:pt>
                <c:pt idx="803">
                  <c:v>205.398305084745</c:v>
                </c:pt>
                <c:pt idx="804">
                  <c:v>28.703056768558898</c:v>
                </c:pt>
                <c:pt idx="805">
                  <c:v>28.628820960698601</c:v>
                </c:pt>
                <c:pt idx="806">
                  <c:v>28.7</c:v>
                </c:pt>
                <c:pt idx="807">
                  <c:v>28.7226890756302</c:v>
                </c:pt>
                <c:pt idx="808">
                  <c:v>172.905172413793</c:v>
                </c:pt>
                <c:pt idx="809">
                  <c:v>61.291304347825999</c:v>
                </c:pt>
                <c:pt idx="810">
                  <c:v>28.4761904761904</c:v>
                </c:pt>
                <c:pt idx="811">
                  <c:v>28.763713080168699</c:v>
                </c:pt>
                <c:pt idx="812">
                  <c:v>99.080168776371295</c:v>
                </c:pt>
                <c:pt idx="813">
                  <c:v>394.30084745762701</c:v>
                </c:pt>
                <c:pt idx="814">
                  <c:v>33.042372881355902</c:v>
                </c:pt>
                <c:pt idx="815">
                  <c:v>28.008438818565399</c:v>
                </c:pt>
                <c:pt idx="816">
                  <c:v>28.306382978723398</c:v>
                </c:pt>
                <c:pt idx="817">
                  <c:v>28.178723404255301</c:v>
                </c:pt>
                <c:pt idx="818">
                  <c:v>28.3829787234042</c:v>
                </c:pt>
                <c:pt idx="819">
                  <c:v>201.77118644067701</c:v>
                </c:pt>
                <c:pt idx="820">
                  <c:v>28.591489361702099</c:v>
                </c:pt>
                <c:pt idx="821">
                  <c:v>28.302127659574399</c:v>
                </c:pt>
                <c:pt idx="822">
                  <c:v>28.2851063829787</c:v>
                </c:pt>
                <c:pt idx="823">
                  <c:v>48.796610169491501</c:v>
                </c:pt>
                <c:pt idx="824">
                  <c:v>184.546610169491</c:v>
                </c:pt>
                <c:pt idx="825">
                  <c:v>28.591489361702099</c:v>
                </c:pt>
                <c:pt idx="826">
                  <c:v>28.5702127659574</c:v>
                </c:pt>
                <c:pt idx="827">
                  <c:v>28.720338983050802</c:v>
                </c:pt>
                <c:pt idx="828">
                  <c:v>28.491525423728799</c:v>
                </c:pt>
                <c:pt idx="829">
                  <c:v>203.61702127659501</c:v>
                </c:pt>
                <c:pt idx="830">
                  <c:v>28.587234042553099</c:v>
                </c:pt>
                <c:pt idx="831">
                  <c:v>28.459574468085101</c:v>
                </c:pt>
                <c:pt idx="832">
                  <c:v>28.631355932203299</c:v>
                </c:pt>
                <c:pt idx="833">
                  <c:v>28.370212765957401</c:v>
                </c:pt>
                <c:pt idx="834">
                  <c:v>203.753191489361</c:v>
                </c:pt>
                <c:pt idx="835">
                  <c:v>28.774468085106299</c:v>
                </c:pt>
                <c:pt idx="836">
                  <c:v>28.683544303797401</c:v>
                </c:pt>
                <c:pt idx="837">
                  <c:v>28.559322033898301</c:v>
                </c:pt>
                <c:pt idx="838">
                  <c:v>28.4255319148936</c:v>
                </c:pt>
                <c:pt idx="839">
                  <c:v>204.564102564102</c:v>
                </c:pt>
                <c:pt idx="840">
                  <c:v>28.8771186440677</c:v>
                </c:pt>
                <c:pt idx="841">
                  <c:v>28.584745762711801</c:v>
                </c:pt>
                <c:pt idx="842">
                  <c:v>28.629787234042499</c:v>
                </c:pt>
                <c:pt idx="843">
                  <c:v>206.29787234042499</c:v>
                </c:pt>
                <c:pt idx="844">
                  <c:v>28.614406779661</c:v>
                </c:pt>
                <c:pt idx="845">
                  <c:v>28.6525423728813</c:v>
                </c:pt>
                <c:pt idx="846">
                  <c:v>28.446808510638299</c:v>
                </c:pt>
                <c:pt idx="847">
                  <c:v>78.740425531914894</c:v>
                </c:pt>
                <c:pt idx="848">
                  <c:v>150.58297872340401</c:v>
                </c:pt>
                <c:pt idx="849">
                  <c:v>28.744680851063801</c:v>
                </c:pt>
                <c:pt idx="850">
                  <c:v>116.364406779661</c:v>
                </c:pt>
                <c:pt idx="851">
                  <c:v>34.387234042553096</c:v>
                </c:pt>
                <c:pt idx="852">
                  <c:v>203.33617021276501</c:v>
                </c:pt>
                <c:pt idx="853">
                  <c:v>28.694915254237198</c:v>
                </c:pt>
                <c:pt idx="854">
                  <c:v>28.659574468085101</c:v>
                </c:pt>
                <c:pt idx="855">
                  <c:v>28.638297872340399</c:v>
                </c:pt>
                <c:pt idx="856">
                  <c:v>139.23504273504199</c:v>
                </c:pt>
                <c:pt idx="857">
                  <c:v>89.585152838427902</c:v>
                </c:pt>
                <c:pt idx="858">
                  <c:v>30.2616033755274</c:v>
                </c:pt>
                <c:pt idx="859">
                  <c:v>28.1782608695652</c:v>
                </c:pt>
                <c:pt idx="860">
                  <c:v>28.4050632911392</c:v>
                </c:pt>
                <c:pt idx="861">
                  <c:v>28.411764705882302</c:v>
                </c:pt>
                <c:pt idx="862">
                  <c:v>28.418502202643101</c:v>
                </c:pt>
                <c:pt idx="863">
                  <c:v>31.1269035532994</c:v>
                </c:pt>
                <c:pt idx="864">
                  <c:v>208.695278969957</c:v>
                </c:pt>
                <c:pt idx="865">
                  <c:v>29.372881355932201</c:v>
                </c:pt>
                <c:pt idx="866">
                  <c:v>29.151260504201598</c:v>
                </c:pt>
                <c:pt idx="867">
                  <c:v>29.1111111111111</c:v>
                </c:pt>
                <c:pt idx="868">
                  <c:v>49.393162393162299</c:v>
                </c:pt>
                <c:pt idx="869">
                  <c:v>191.377118644067</c:v>
                </c:pt>
                <c:pt idx="870">
                  <c:v>29.131355932203299</c:v>
                </c:pt>
                <c:pt idx="871">
                  <c:v>29.394067796610098</c:v>
                </c:pt>
                <c:pt idx="872">
                  <c:v>83.731914893617002</c:v>
                </c:pt>
                <c:pt idx="873">
                  <c:v>152.26470588235199</c:v>
                </c:pt>
                <c:pt idx="874">
                  <c:v>29.310924369747799</c:v>
                </c:pt>
                <c:pt idx="875">
                  <c:v>29.336134453781501</c:v>
                </c:pt>
                <c:pt idx="876">
                  <c:v>208.06779661016901</c:v>
                </c:pt>
                <c:pt idx="877">
                  <c:v>29.295652173912998</c:v>
                </c:pt>
                <c:pt idx="878">
                  <c:v>48.829059829059801</c:v>
                </c:pt>
                <c:pt idx="879">
                  <c:v>188.15126050420099</c:v>
                </c:pt>
                <c:pt idx="880">
                  <c:v>29.402597402597401</c:v>
                </c:pt>
                <c:pt idx="881">
                  <c:v>116.489177489177</c:v>
                </c:pt>
                <c:pt idx="882">
                  <c:v>124.20434782608601</c:v>
                </c:pt>
                <c:pt idx="883">
                  <c:v>30.5654008438818</c:v>
                </c:pt>
                <c:pt idx="884">
                  <c:v>177.52136752136701</c:v>
                </c:pt>
                <c:pt idx="885">
                  <c:v>63.543103448275801</c:v>
                </c:pt>
                <c:pt idx="886">
                  <c:v>29.404347826086902</c:v>
                </c:pt>
                <c:pt idx="887">
                  <c:v>207.82700421940899</c:v>
                </c:pt>
                <c:pt idx="888">
                  <c:v>29.459574468085101</c:v>
                </c:pt>
                <c:pt idx="889">
                  <c:v>44.648068669527802</c:v>
                </c:pt>
                <c:pt idx="890">
                  <c:v>288.93162393162299</c:v>
                </c:pt>
                <c:pt idx="891">
                  <c:v>29.553191489361701</c:v>
                </c:pt>
                <c:pt idx="892">
                  <c:v>147.281512605042</c:v>
                </c:pt>
                <c:pt idx="893">
                  <c:v>92.931034482758605</c:v>
                </c:pt>
                <c:pt idx="894">
                  <c:v>29.291304347825999</c:v>
                </c:pt>
                <c:pt idx="895">
                  <c:v>206.70212765957399</c:v>
                </c:pt>
                <c:pt idx="896">
                  <c:v>29.3333333333333</c:v>
                </c:pt>
                <c:pt idx="897">
                  <c:v>48.973799126637502</c:v>
                </c:pt>
                <c:pt idx="898">
                  <c:v>221.81545064377599</c:v>
                </c:pt>
                <c:pt idx="899">
                  <c:v>29.173160173160099</c:v>
                </c:pt>
                <c:pt idx="900">
                  <c:v>84.172268907562994</c:v>
                </c:pt>
                <c:pt idx="901">
                  <c:v>157.81385281385201</c:v>
                </c:pt>
                <c:pt idx="902">
                  <c:v>29.192139737991202</c:v>
                </c:pt>
                <c:pt idx="903">
                  <c:v>207.094420600858</c:v>
                </c:pt>
                <c:pt idx="904">
                  <c:v>29.3164556962025</c:v>
                </c:pt>
                <c:pt idx="905">
                  <c:v>29.346153846153801</c:v>
                </c:pt>
                <c:pt idx="906">
                  <c:v>207.41101694915201</c:v>
                </c:pt>
                <c:pt idx="907">
                  <c:v>202.18565400843801</c:v>
                </c:pt>
                <c:pt idx="908">
                  <c:v>192.91176470588201</c:v>
                </c:pt>
                <c:pt idx="909">
                  <c:v>122.827731092436</c:v>
                </c:pt>
                <c:pt idx="910">
                  <c:v>29.155462184873901</c:v>
                </c:pt>
                <c:pt idx="911">
                  <c:v>115.101694915254</c:v>
                </c:pt>
                <c:pt idx="912">
                  <c:v>416.44537815126</c:v>
                </c:pt>
                <c:pt idx="913">
                  <c:v>627.71848739495795</c:v>
                </c:pt>
                <c:pt idx="914">
                  <c:v>264.17372881355902</c:v>
                </c:pt>
                <c:pt idx="915">
                  <c:v>430.41949152542298</c:v>
                </c:pt>
                <c:pt idx="916">
                  <c:v>584.65126050420099</c:v>
                </c:pt>
                <c:pt idx="917">
                  <c:v>274.15546218487299</c:v>
                </c:pt>
                <c:pt idx="918">
                  <c:v>410.097872340425</c:v>
                </c:pt>
                <c:pt idx="919">
                  <c:v>587.30801687763699</c:v>
                </c:pt>
                <c:pt idx="920">
                  <c:v>277.63559322033899</c:v>
                </c:pt>
                <c:pt idx="921">
                  <c:v>403.50210970464099</c:v>
                </c:pt>
                <c:pt idx="922">
                  <c:v>587.68067226890696</c:v>
                </c:pt>
                <c:pt idx="923">
                  <c:v>263.92372881355902</c:v>
                </c:pt>
                <c:pt idx="924">
                  <c:v>418.06355932203297</c:v>
                </c:pt>
                <c:pt idx="925">
                  <c:v>582.96234309623401</c:v>
                </c:pt>
                <c:pt idx="926">
                  <c:v>251.27118644067701</c:v>
                </c:pt>
                <c:pt idx="927">
                  <c:v>427.87394957983099</c:v>
                </c:pt>
                <c:pt idx="928">
                  <c:v>578.82157676348504</c:v>
                </c:pt>
                <c:pt idx="929">
                  <c:v>225.5</c:v>
                </c:pt>
                <c:pt idx="930">
                  <c:v>465.84100418409997</c:v>
                </c:pt>
                <c:pt idx="931">
                  <c:v>599.61764705882297</c:v>
                </c:pt>
                <c:pt idx="932">
                  <c:v>307.48739495798299</c:v>
                </c:pt>
                <c:pt idx="933">
                  <c:v>372.69198312236199</c:v>
                </c:pt>
                <c:pt idx="934">
                  <c:v>648.90376569037596</c:v>
                </c:pt>
                <c:pt idx="935">
                  <c:v>583.29288702928795</c:v>
                </c:pt>
                <c:pt idx="936">
                  <c:v>195.14406779660999</c:v>
                </c:pt>
                <c:pt idx="937">
                  <c:v>524.46443514644295</c:v>
                </c:pt>
                <c:pt idx="938">
                  <c:v>655.59414225941396</c:v>
                </c:pt>
                <c:pt idx="939">
                  <c:v>602.98739495798304</c:v>
                </c:pt>
                <c:pt idx="940">
                  <c:v>263.31645569620201</c:v>
                </c:pt>
                <c:pt idx="941">
                  <c:v>443.81932773109202</c:v>
                </c:pt>
                <c:pt idx="942">
                  <c:v>658.44957983193206</c:v>
                </c:pt>
                <c:pt idx="943">
                  <c:v>653.874476987447</c:v>
                </c:pt>
                <c:pt idx="944">
                  <c:v>580.694560669456</c:v>
                </c:pt>
                <c:pt idx="945">
                  <c:v>203.420168067226</c:v>
                </c:pt>
                <c:pt idx="946">
                  <c:v>629.73728813559296</c:v>
                </c:pt>
                <c:pt idx="947">
                  <c:v>665.55696202531601</c:v>
                </c:pt>
                <c:pt idx="948">
                  <c:v>656.85294117647004</c:v>
                </c:pt>
                <c:pt idx="949">
                  <c:v>585.95278969956996</c:v>
                </c:pt>
                <c:pt idx="950">
                  <c:v>168.95378151260499</c:v>
                </c:pt>
                <c:pt idx="951">
                  <c:v>551.00427350427299</c:v>
                </c:pt>
                <c:pt idx="952">
                  <c:v>650.32635983263594</c:v>
                </c:pt>
                <c:pt idx="953">
                  <c:v>859.05150214592197</c:v>
                </c:pt>
                <c:pt idx="954">
                  <c:v>257.142857142857</c:v>
                </c:pt>
                <c:pt idx="955">
                  <c:v>639.56118143459901</c:v>
                </c:pt>
                <c:pt idx="956">
                  <c:v>654.77405857740496</c:v>
                </c:pt>
                <c:pt idx="957">
                  <c:v>617.62869198312205</c:v>
                </c:pt>
                <c:pt idx="958">
                  <c:v>367.30962343096201</c:v>
                </c:pt>
                <c:pt idx="959">
                  <c:v>311.94190871369199</c:v>
                </c:pt>
                <c:pt idx="960">
                  <c:v>648.90794979079499</c:v>
                </c:pt>
                <c:pt idx="961">
                  <c:v>604.51250000000005</c:v>
                </c:pt>
                <c:pt idx="962">
                  <c:v>309.78571428571399</c:v>
                </c:pt>
                <c:pt idx="963">
                  <c:v>378.84518828451797</c:v>
                </c:pt>
                <c:pt idx="964">
                  <c:v>646.76793248945103</c:v>
                </c:pt>
                <c:pt idx="965">
                  <c:v>626.96218487394901</c:v>
                </c:pt>
                <c:pt idx="966">
                  <c:v>228.870292887029</c:v>
                </c:pt>
                <c:pt idx="967">
                  <c:v>545.58995815899505</c:v>
                </c:pt>
                <c:pt idx="968">
                  <c:v>623.60924369747897</c:v>
                </c:pt>
                <c:pt idx="969">
                  <c:v>420.98744769874401</c:v>
                </c:pt>
                <c:pt idx="970">
                  <c:v>243.17647058823499</c:v>
                </c:pt>
                <c:pt idx="971">
                  <c:v>643.77310924369704</c:v>
                </c:pt>
                <c:pt idx="972">
                  <c:v>580.95378151260502</c:v>
                </c:pt>
                <c:pt idx="973">
                  <c:v>204.23949579831901</c:v>
                </c:pt>
                <c:pt idx="974">
                  <c:v>505.64135021097002</c:v>
                </c:pt>
                <c:pt idx="975">
                  <c:v>626.44303797468297</c:v>
                </c:pt>
                <c:pt idx="976">
                  <c:v>421.15611814345903</c:v>
                </c:pt>
                <c:pt idx="977">
                  <c:v>246.252100840336</c:v>
                </c:pt>
                <c:pt idx="978">
                  <c:v>645.15189873417705</c:v>
                </c:pt>
                <c:pt idx="979">
                  <c:v>577.97478991596597</c:v>
                </c:pt>
                <c:pt idx="980">
                  <c:v>169.714893617021</c:v>
                </c:pt>
                <c:pt idx="981">
                  <c:v>547.75732217573204</c:v>
                </c:pt>
                <c:pt idx="982">
                  <c:v>611.32352941176396</c:v>
                </c:pt>
                <c:pt idx="983">
                  <c:v>336.78414096916299</c:v>
                </c:pt>
                <c:pt idx="984">
                  <c:v>344.09829059829002</c:v>
                </c:pt>
                <c:pt idx="985">
                  <c:v>635.51882845188197</c:v>
                </c:pt>
                <c:pt idx="986">
                  <c:v>507.84873949579799</c:v>
                </c:pt>
                <c:pt idx="987">
                  <c:v>171.17948717948701</c:v>
                </c:pt>
                <c:pt idx="988">
                  <c:v>633.88235294117601</c:v>
                </c:pt>
                <c:pt idx="989">
                  <c:v>576.63025210084004</c:v>
                </c:pt>
                <c:pt idx="990">
                  <c:v>184.81512605041999</c:v>
                </c:pt>
                <c:pt idx="991">
                  <c:v>529.68354430379702</c:v>
                </c:pt>
                <c:pt idx="992">
                  <c:v>601.68200836819994</c:v>
                </c:pt>
                <c:pt idx="993">
                  <c:v>297.43881856540003</c:v>
                </c:pt>
                <c:pt idx="994">
                  <c:v>386.36401673640103</c:v>
                </c:pt>
                <c:pt idx="995">
                  <c:v>616.46835443037901</c:v>
                </c:pt>
                <c:pt idx="996">
                  <c:v>401.23949579831901</c:v>
                </c:pt>
                <c:pt idx="997">
                  <c:v>259.147679324894</c:v>
                </c:pt>
                <c:pt idx="998">
                  <c:v>625.10504201680601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7B-4604-B872-6A4B4B460D59}"/>
            </c:ext>
          </c:extLst>
        </c:ser>
        <c:ser>
          <c:idx val="1"/>
          <c:order val="1"/>
          <c:tx>
            <c:v>House 4, Channel 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Tabelle4!$C$1:$C$999</c:f>
              <c:numCache>
                <c:formatCode>0.00</c:formatCode>
                <c:ptCount val="999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806.61281818180998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380.69054545453997</c:v>
                </c:pt>
                <c:pt idx="126">
                  <c:v>401.30622727271998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7B-4604-B872-6A4B4B460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043624"/>
        <c:axId val="424042312"/>
      </c:lineChart>
      <c:catAx>
        <c:axId val="424043624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2312"/>
        <c:crosses val="autoZero"/>
        <c:auto val="1"/>
        <c:lblAlgn val="ctr"/>
        <c:lblOffset val="100"/>
        <c:noMultiLvlLbl val="0"/>
      </c:catAx>
      <c:valAx>
        <c:axId val="42404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9F5A-30B2-42C4-A747-6425DD4C48A0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C15D-720F-4FD7-AA55-D2DB3217D6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0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REDD: The Reference Energy Disaggregation Data Set, Version 1.0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06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Auch hier von analog nach digital.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00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 500,000 Zähler angenommen werden</a:t>
            </a:r>
          </a:p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4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erstes: eine Kurve als Liniendiagramm, Daten aus </a:t>
            </a:r>
            <a:r>
              <a:rPr lang="de-AT" dirty="0" err="1"/>
              <a:t>test</a:t>
            </a:r>
            <a:r>
              <a:rPr lang="de-AT" dirty="0"/>
              <a:t> für Diagramme, Tabelle 3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6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Zweite: zwei Kurven, auf gleich gebracht und gemeinsam dargestellt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335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REDDhouse_4_channel_14 als Balkendiagramm, um zu zeigen dass es Mittelwerterhaltend ist. </a:t>
            </a:r>
            <a:r>
              <a:rPr lang="de-AT" dirty="0"/>
              <a:t>drittes: vier Bilder von einer Kurve auf jeweils die Hälfte der Auflösung gebracht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23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2C35-A9D5-4D42-8B8A-D2EA48E0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FBC26-6630-4810-9194-D3CF022E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22B6E-E18C-40B0-AE25-08592E5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E04D7-A995-45A5-B581-FC8D02E8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EEAB0-4C8A-4400-AE47-20531D0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2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4A98F-3251-4C64-B06C-C7625F2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B044C-4467-471E-8ED1-931F20C1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6745E-8EF3-4597-8A15-31CFC2B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E2C5-0BCB-4746-A01C-265D35A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7D877-9CC5-4ED4-B943-14463C2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5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C5825-1A7B-4F9C-BB59-91C35E38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28D4B-FA53-46FB-A454-C4B217B8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67001-5DBE-48C3-B1D5-43EFE00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E0EF9-610C-442F-A079-7CDC9FE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5C1DF-62B5-4F56-B11F-22A9474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0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7607-15AF-4E42-AFFE-ACA5657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798B-BB8F-4910-8D20-C7D04E4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B1EA7-1B4E-4B09-A595-699B9608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A9B9-3656-42E7-B457-60C1CE9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326E-6398-4A03-972B-833797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5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14E3-BFB1-4FC7-9808-672D697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935B8-C23A-4721-9328-88504847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A76CF-1DF1-4351-BA63-2A9219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89ED0-4389-423B-9F1A-9C013F30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C8855-F82D-424A-A0E5-98B57D7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66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3BF8B-1F89-49D9-9807-349116B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4BBCA-AE7A-4508-ABB9-508C5AD4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A46C1-2367-4C96-BC9C-493ABE3F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3082-44E0-42E6-9479-5E3B67E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DD5B4-0043-4070-AAE6-314B6683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EFE5-BA98-48C9-9D8E-A1022A1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0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8E1B8-5543-4BB5-9198-12703942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047C-032E-46F8-B9E4-408D5244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AC616-E15F-4F18-A5C0-538AD2C9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6824BD-E556-4FBB-B8E4-A15DAB8E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3FBC9E-7E72-42D8-AF60-4C297365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23A2CF-8EDB-4484-A097-8CB92196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8550FE-4AA4-48B3-ADBD-5A47B87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C73D4-D6F0-421F-A984-B8E0EF4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EB69-11C9-46B8-A80F-6B5B321C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EFE045-FB7B-4667-A3DB-5F200C6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382E2C-2168-43F4-8E9F-5F474A1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6D260-B6BD-4BEA-A41B-F2B4BC6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0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7D290C-FB70-4B75-B2ED-E0E67BB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7005BD-B579-4BFE-92AD-86E1D09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22C45-E58D-4443-B2C2-C28DAA2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E6E5-5C5A-4CD0-B7AF-B6051397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B7494-91E7-41CE-B3E1-D5755B7C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20F9B-784A-45EC-9A55-5F10C125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94FC4-9287-416D-8DCA-70614AA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182E-D2F6-4DE9-8330-E614F6A9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56EBFC-CABB-4A00-8BB7-ADDD0540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8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80BA-C1DD-44D3-A470-3627A29E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292DE8-BEC4-4571-8DDA-B7E7F47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A2134-DC9B-489A-88E9-DF5C92E2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715D4-0C78-4CA5-B9F7-42FB9084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FAA02-BE0B-4A9F-91BA-2327EC26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CD478-3572-4EC3-B493-723FD72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4EAE9-C60D-4F75-BD34-8A411565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821300-C682-476E-AAB4-ED8F29D1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485BD-7588-480C-B3BF-BF62DB6D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C1F5-CF20-491F-8ED3-49AFA3F35A3B}" type="datetimeFigureOut">
              <a:rPr lang="de-AT" smtClean="0"/>
              <a:t>28.08.2017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ABF0-7D04-4036-9A3B-ACC8CBDC8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1BC4A-BEC6-4031-A878-34DD252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1DD75-CFE3-448C-A8A3-29777FAEB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2400" dirty="0"/>
              <a:t>Erstellung einer Demo Datenbank für das JRZ auf einer VM auf der Blade; Integration verschiedener Quelldaten unter Zusammenarbeit mit der BA1</a:t>
            </a:r>
            <a:br>
              <a:rPr lang="de-AT" sz="2400" dirty="0"/>
            </a:br>
            <a:r>
              <a:rPr lang="de-AT" sz="2400" dirty="0"/>
              <a:t>Gruppe JRZLab1; Realisierung eines entsprechenden RBAC Zugriffskonzepts; Überprüfung des existierenden Datenmodells anhand typischer</a:t>
            </a:r>
            <a:br>
              <a:rPr lang="de-AT" sz="2400" dirty="0"/>
            </a:br>
            <a:r>
              <a:rPr lang="de-AT" sz="2400" dirty="0"/>
              <a:t>Smart Grid Anwendungsszenarien; Realisierung geeigneter Demo Szenarien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4F377-E003-4CC8-8CA3-6FB8C507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109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R&amp;D – Projekt RD16-03</a:t>
            </a:r>
          </a:p>
          <a:p>
            <a:r>
              <a:rPr lang="de-AT" sz="2000" dirty="0"/>
              <a:t>Reimar Klammer, Maximilian Unterrainer, Christopher Wieland</a:t>
            </a:r>
          </a:p>
          <a:p>
            <a:r>
              <a:rPr lang="de-AT" sz="2000" dirty="0"/>
              <a:t>Betreuung durch DI Eduard Hirsch, DI Fabian Knirsch, </a:t>
            </a:r>
            <a:r>
              <a:rPr lang="de-AT" sz="2000" dirty="0" err="1"/>
              <a:t>BSc</a:t>
            </a:r>
            <a:r>
              <a:rPr lang="de-AT" sz="2000" dirty="0"/>
              <a:t>, Di Armin </a:t>
            </a:r>
            <a:r>
              <a:rPr lang="de-AT" sz="2000" dirty="0" err="1"/>
              <a:t>Veichtlbauer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0330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EB2DD-8AD5-4D60-9A65-B05ACA45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drittes: vier Bilder von einer Kurve auf jeweils die Hälfte der Auflösung gebracht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341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91F-4EFC-4F1E-BBD1-29FC1657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E5A09-4253-4152-AEE3-34D3E34D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Abschluß</a:t>
            </a:r>
            <a:r>
              <a:rPr lang="de-AT" dirty="0"/>
              <a:t>: 100000 Smartmeter nebeneinander und: wir sind bereits für die Datenflut.</a:t>
            </a:r>
          </a:p>
        </p:txBody>
      </p:sp>
    </p:spTree>
    <p:extLst>
      <p:ext uri="{BB962C8B-B14F-4D97-AF65-F5344CB8AC3E}">
        <p14:creationId xmlns:p14="http://schemas.microsoft.com/office/powerpoint/2010/main" val="18250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B025A4-8AEE-4F97-BED1-512205C3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0"/>
            <a:ext cx="453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E7F274-58DF-466B-AC32-CEC997C818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00" y="1069975"/>
            <a:ext cx="9591675" cy="17160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B52E27-EEDC-4BEE-A430-20F7971FB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4142054"/>
            <a:ext cx="11900916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2F66-26AC-42D5-9BB7-5E718FDE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4A68B-5000-482E-BFC5-2822468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</p:txBody>
      </p:sp>
    </p:spTree>
    <p:extLst>
      <p:ext uri="{BB962C8B-B14F-4D97-AF65-F5344CB8AC3E}">
        <p14:creationId xmlns:p14="http://schemas.microsoft.com/office/powerpoint/2010/main" val="38471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95EA-3621-4F83-9A4E-A10E7644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10A15-5445-45C9-A0D3-D24D7A7E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Hibernate? LDAP? </a:t>
            </a:r>
          </a:p>
        </p:txBody>
      </p:sp>
    </p:spTree>
    <p:extLst>
      <p:ext uri="{BB962C8B-B14F-4D97-AF65-F5344CB8AC3E}">
        <p14:creationId xmlns:p14="http://schemas.microsoft.com/office/powerpoint/2010/main" val="12103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914ED-C926-44FF-8489-FE70065B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AF0D6-5D61-4D98-8587-4E321305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21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10FCE51-F730-4266-A4D7-2BC1DEE09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907025"/>
              </p:ext>
            </p:extLst>
          </p:nvPr>
        </p:nvGraphicFramePr>
        <p:xfrm>
          <a:off x="862012" y="242887"/>
          <a:ext cx="10467975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87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7CB9009-6E2A-4D0B-9E52-9BEB18A81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17614"/>
              </p:ext>
            </p:extLst>
          </p:nvPr>
        </p:nvGraphicFramePr>
        <p:xfrm>
          <a:off x="152400" y="357187"/>
          <a:ext cx="11858625" cy="614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7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26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Erstellung einer Demo Datenbank für das JRZ auf einer VM auf der Blade; Integration verschiedener Quelldaten unter Zusammenarbeit mit der BA1 Gruppe JRZLab1; Realisierung eines entsprechenden RBAC Zugriffskonzepts; Überprüfung des existierenden Datenmodells anhand typischer Smart Grid Anwendungsszenarien; Realisierung geeigneter Demo Szenarien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drittes: vier Bilder von einer Kurve auf jeweils die Hälfte der Auflösung gebracht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Unterrainer</dc:creator>
  <cp:lastModifiedBy>Maximilian Unterrainer</cp:lastModifiedBy>
  <cp:revision>20</cp:revision>
  <dcterms:created xsi:type="dcterms:W3CDTF">2017-08-12T13:29:37Z</dcterms:created>
  <dcterms:modified xsi:type="dcterms:W3CDTF">2017-08-29T20:12:01Z</dcterms:modified>
</cp:coreProperties>
</file>