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95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1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0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3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6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E147-B8D1-46C6-A5B3-9169153C19BE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ylinder 18"/>
          <p:cNvSpPr/>
          <p:nvPr/>
        </p:nvSpPr>
        <p:spPr>
          <a:xfrm>
            <a:off x="10269588" y="1374911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ylinder 17"/>
          <p:cNvSpPr/>
          <p:nvPr/>
        </p:nvSpPr>
        <p:spPr>
          <a:xfrm>
            <a:off x="10269588" y="1007109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49670" y="-511342"/>
            <a:ext cx="8298427" cy="80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07167" y="-339732"/>
            <a:ext cx="2296479" cy="7070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API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57747" y="222579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kundeAnlegen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hteck 7"/>
          <p:cNvSpPr/>
          <p:nvPr/>
        </p:nvSpPr>
        <p:spPr>
          <a:xfrm>
            <a:off x="1057747" y="1730793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KontoAnlegen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echteck 8"/>
          <p:cNvSpPr/>
          <p:nvPr/>
        </p:nvSpPr>
        <p:spPr>
          <a:xfrm>
            <a:off x="1070865" y="1228055"/>
            <a:ext cx="206726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kundeBearbeiten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hteck 9"/>
          <p:cNvSpPr/>
          <p:nvPr/>
        </p:nvSpPr>
        <p:spPr>
          <a:xfrm>
            <a:off x="1057747" y="725317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kundeLöschen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77800" y="2232109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KontoSperren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4156672" y="-302152"/>
            <a:ext cx="2586789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Kundenmanagement</a:t>
            </a:r>
          </a:p>
          <a:p>
            <a:pPr algn="ctr"/>
            <a:r>
              <a:rPr lang="de-DE" i="1" dirty="0">
                <a:solidFill>
                  <a:schemeClr val="tx1"/>
                </a:solidFill>
              </a:rPr>
              <a:t>&lt;</a:t>
            </a:r>
            <a:r>
              <a:rPr lang="de-DE" i="1" dirty="0" err="1">
                <a:solidFill>
                  <a:schemeClr val="tx1"/>
                </a:solidFill>
              </a:rPr>
              <a:t>c++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dll</a:t>
            </a:r>
            <a:r>
              <a:rPr lang="de-DE" i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Rechteck 12"/>
          <p:cNvSpPr/>
          <p:nvPr/>
        </p:nvSpPr>
        <p:spPr>
          <a:xfrm>
            <a:off x="4156671" y="1446755"/>
            <a:ext cx="2586789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Kontenmanagement</a:t>
            </a:r>
          </a:p>
          <a:p>
            <a:pPr algn="ctr"/>
            <a:r>
              <a:rPr lang="de-DE" i="1" dirty="0">
                <a:solidFill>
                  <a:schemeClr val="tx1"/>
                </a:solidFill>
              </a:rPr>
              <a:t>&lt;</a:t>
            </a:r>
            <a:r>
              <a:rPr lang="de-DE" i="1" dirty="0" err="1">
                <a:solidFill>
                  <a:schemeClr val="tx1"/>
                </a:solidFill>
              </a:rPr>
              <a:t>c++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dll</a:t>
            </a:r>
            <a:r>
              <a:rPr lang="de-DE" i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Rechteck 13"/>
          <p:cNvSpPr/>
          <p:nvPr/>
        </p:nvSpPr>
        <p:spPr>
          <a:xfrm>
            <a:off x="4144012" y="3118436"/>
            <a:ext cx="2649810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Transaktionsmanagement</a:t>
            </a:r>
          </a:p>
          <a:p>
            <a:pPr algn="ctr"/>
            <a:r>
              <a:rPr lang="de-DE" i="1" dirty="0">
                <a:solidFill>
                  <a:schemeClr val="tx1"/>
                </a:solidFill>
              </a:rPr>
              <a:t>&lt;</a:t>
            </a:r>
            <a:r>
              <a:rPr lang="de-DE" i="1" dirty="0" err="1">
                <a:solidFill>
                  <a:schemeClr val="tx1"/>
                </a:solidFill>
              </a:rPr>
              <a:t>c++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dll</a:t>
            </a:r>
            <a:r>
              <a:rPr lang="de-DE" i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Rechteck 14"/>
          <p:cNvSpPr/>
          <p:nvPr/>
        </p:nvSpPr>
        <p:spPr>
          <a:xfrm>
            <a:off x="7010034" y="-291156"/>
            <a:ext cx="2048408" cy="485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DB-Service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Zylinder 16"/>
          <p:cNvSpPr/>
          <p:nvPr/>
        </p:nvSpPr>
        <p:spPr>
          <a:xfrm>
            <a:off x="10269588" y="634131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916935" y="549101"/>
            <a:ext cx="1001147" cy="123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SQlite</a:t>
            </a:r>
            <a:endParaRPr lang="de-DE" dirty="0"/>
          </a:p>
          <a:p>
            <a:pPr algn="ctr"/>
            <a:r>
              <a:rPr lang="de-DE" dirty="0"/>
              <a:t>Adapter</a:t>
            </a:r>
          </a:p>
        </p:txBody>
      </p:sp>
      <p:cxnSp>
        <p:nvCxnSpPr>
          <p:cNvPr id="24" name="Gerade Verbindung mit Pfeil 23"/>
          <p:cNvCxnSpPr>
            <a:stCxn id="21" idx="3"/>
            <a:endCxn id="17" idx="2"/>
          </p:cNvCxnSpPr>
          <p:nvPr/>
        </p:nvCxnSpPr>
        <p:spPr>
          <a:xfrm flipV="1">
            <a:off x="8918082" y="838668"/>
            <a:ext cx="1351506" cy="330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3"/>
            <a:endCxn id="12" idx="1"/>
          </p:cNvCxnSpPr>
          <p:nvPr/>
        </p:nvCxnSpPr>
        <p:spPr>
          <a:xfrm flipV="1">
            <a:off x="2766231" y="404088"/>
            <a:ext cx="1390441" cy="109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3"/>
          </p:cNvCxnSpPr>
          <p:nvPr/>
        </p:nvCxnSpPr>
        <p:spPr>
          <a:xfrm flipV="1">
            <a:off x="2766231" y="437014"/>
            <a:ext cx="1390440" cy="480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9" idx="3"/>
            <a:endCxn id="12" idx="1"/>
          </p:cNvCxnSpPr>
          <p:nvPr/>
        </p:nvCxnSpPr>
        <p:spPr>
          <a:xfrm flipV="1">
            <a:off x="3138130" y="404088"/>
            <a:ext cx="1018542" cy="10164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8" idx="3"/>
            <a:endCxn id="13" idx="1"/>
          </p:cNvCxnSpPr>
          <p:nvPr/>
        </p:nvCxnSpPr>
        <p:spPr>
          <a:xfrm>
            <a:off x="2766231" y="1923299"/>
            <a:ext cx="1390440" cy="2296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1" idx="3"/>
            <a:endCxn id="13" idx="1"/>
          </p:cNvCxnSpPr>
          <p:nvPr/>
        </p:nvCxnSpPr>
        <p:spPr>
          <a:xfrm flipV="1">
            <a:off x="2786284" y="2152995"/>
            <a:ext cx="1370387" cy="271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1076408" y="2733425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überweisen()</a:t>
            </a:r>
          </a:p>
        </p:txBody>
      </p:sp>
      <p:cxnSp>
        <p:nvCxnSpPr>
          <p:cNvPr id="48" name="Gerade Verbindung mit Pfeil 47"/>
          <p:cNvCxnSpPr>
            <a:stCxn id="47" idx="3"/>
          </p:cNvCxnSpPr>
          <p:nvPr/>
        </p:nvCxnSpPr>
        <p:spPr>
          <a:xfrm>
            <a:off x="2784892" y="2925931"/>
            <a:ext cx="1427377" cy="8101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15" idx="1"/>
          </p:cNvCxnSpPr>
          <p:nvPr/>
        </p:nvCxnSpPr>
        <p:spPr>
          <a:xfrm>
            <a:off x="6743461" y="404088"/>
            <a:ext cx="266573" cy="1730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3890099" y="220539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86870" y="1935327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3942468" y="3470434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793822" y="1935327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13" idx="3"/>
            <a:endCxn id="15" idx="1"/>
          </p:cNvCxnSpPr>
          <p:nvPr/>
        </p:nvCxnSpPr>
        <p:spPr>
          <a:xfrm flipV="1">
            <a:off x="6743460" y="2134431"/>
            <a:ext cx="266574" cy="18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14" idx="3"/>
            <a:endCxn id="15" idx="1"/>
          </p:cNvCxnSpPr>
          <p:nvPr/>
        </p:nvCxnSpPr>
        <p:spPr>
          <a:xfrm flipV="1">
            <a:off x="6793822" y="2134431"/>
            <a:ext cx="216212" cy="16902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4144011" y="91053"/>
            <a:ext cx="2619502" cy="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156671" y="1783984"/>
            <a:ext cx="2574130" cy="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4122090" y="3470434"/>
            <a:ext cx="2574130" cy="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1065447" y="3351045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initialize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9" name="Rechteck 48"/>
          <p:cNvSpPr/>
          <p:nvPr/>
        </p:nvSpPr>
        <p:spPr>
          <a:xfrm>
            <a:off x="1057747" y="3936742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uninitialize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923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Probst</dc:creator>
  <cp:lastModifiedBy>Reimar Klammer</cp:lastModifiedBy>
  <cp:revision>8</cp:revision>
  <dcterms:created xsi:type="dcterms:W3CDTF">2016-10-09T17:55:04Z</dcterms:created>
  <dcterms:modified xsi:type="dcterms:W3CDTF">2016-10-13T21:55:55Z</dcterms:modified>
</cp:coreProperties>
</file>