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0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1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1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0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0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6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18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35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69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E147-B8D1-46C6-A5B3-9169153C19BE}" type="datetimeFigureOut">
              <a:rPr lang="de-DE" smtClean="0"/>
              <a:t>09.10.2016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5AD-9F60-4F0C-8F90-58DF20D73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ylinder 18"/>
          <p:cNvSpPr/>
          <p:nvPr/>
        </p:nvSpPr>
        <p:spPr>
          <a:xfrm>
            <a:off x="10523588" y="2632211"/>
            <a:ext cx="830179" cy="40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Zylinder 17"/>
          <p:cNvSpPr/>
          <p:nvPr/>
        </p:nvSpPr>
        <p:spPr>
          <a:xfrm>
            <a:off x="10523588" y="2264409"/>
            <a:ext cx="830179" cy="40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03670" y="745959"/>
            <a:ext cx="8298427" cy="52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16741" y="955148"/>
            <a:ext cx="2296479" cy="4862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API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6" name="Rechteck 5"/>
          <p:cNvSpPr/>
          <p:nvPr/>
        </p:nvSpPr>
        <p:spPr>
          <a:xfrm>
            <a:off x="1311747" y="1479879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kundeAnlegen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echteck 7"/>
          <p:cNvSpPr/>
          <p:nvPr/>
        </p:nvSpPr>
        <p:spPr>
          <a:xfrm>
            <a:off x="1311747" y="2988093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KontoAnlegen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echteck 8"/>
          <p:cNvSpPr/>
          <p:nvPr/>
        </p:nvSpPr>
        <p:spPr>
          <a:xfrm>
            <a:off x="1324865" y="2485355"/>
            <a:ext cx="206726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kundeBearbeiten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echteck 9"/>
          <p:cNvSpPr/>
          <p:nvPr/>
        </p:nvSpPr>
        <p:spPr>
          <a:xfrm>
            <a:off x="1311747" y="1982617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kundeLöschen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hteck 10"/>
          <p:cNvSpPr/>
          <p:nvPr/>
        </p:nvSpPr>
        <p:spPr>
          <a:xfrm>
            <a:off x="1331800" y="3489409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KontoSperren</a:t>
            </a:r>
            <a:r>
              <a:rPr lang="de-D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10672" y="955148"/>
            <a:ext cx="2586789" cy="141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Kundenmanagement</a:t>
            </a:r>
          </a:p>
        </p:txBody>
      </p:sp>
      <p:sp>
        <p:nvSpPr>
          <p:cNvPr id="13" name="Rechteck 12"/>
          <p:cNvSpPr/>
          <p:nvPr/>
        </p:nvSpPr>
        <p:spPr>
          <a:xfrm>
            <a:off x="4410671" y="2704055"/>
            <a:ext cx="2586789" cy="141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Kontenmanagement</a:t>
            </a:r>
          </a:p>
        </p:txBody>
      </p:sp>
      <p:sp>
        <p:nvSpPr>
          <p:cNvPr id="14" name="Rechteck 13"/>
          <p:cNvSpPr/>
          <p:nvPr/>
        </p:nvSpPr>
        <p:spPr>
          <a:xfrm>
            <a:off x="4410671" y="4404838"/>
            <a:ext cx="2586789" cy="141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Transaktionsmanagement</a:t>
            </a:r>
          </a:p>
        </p:txBody>
      </p:sp>
      <p:sp>
        <p:nvSpPr>
          <p:cNvPr id="15" name="Rechteck 14"/>
          <p:cNvSpPr/>
          <p:nvPr/>
        </p:nvSpPr>
        <p:spPr>
          <a:xfrm>
            <a:off x="7264034" y="966144"/>
            <a:ext cx="2048408" cy="4851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DB-Service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Zylinder 16"/>
          <p:cNvSpPr/>
          <p:nvPr/>
        </p:nvSpPr>
        <p:spPr>
          <a:xfrm>
            <a:off x="10523588" y="1891431"/>
            <a:ext cx="830179" cy="40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/>
          <p:cNvSpPr/>
          <p:nvPr/>
        </p:nvSpPr>
        <p:spPr>
          <a:xfrm>
            <a:off x="10523588" y="4170857"/>
            <a:ext cx="802202" cy="1113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</a:t>
            </a:r>
          </a:p>
        </p:txBody>
      </p:sp>
      <p:sp>
        <p:nvSpPr>
          <p:cNvPr id="21" name="Rechteck 20"/>
          <p:cNvSpPr/>
          <p:nvPr/>
        </p:nvSpPr>
        <p:spPr>
          <a:xfrm>
            <a:off x="8170935" y="1806401"/>
            <a:ext cx="1001147" cy="123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SQlite</a:t>
            </a:r>
            <a:endParaRPr lang="de-DE" dirty="0"/>
          </a:p>
          <a:p>
            <a:pPr algn="ctr"/>
            <a:r>
              <a:rPr lang="de-DE" dirty="0"/>
              <a:t>Adapter</a:t>
            </a:r>
          </a:p>
        </p:txBody>
      </p:sp>
      <p:sp>
        <p:nvSpPr>
          <p:cNvPr id="22" name="Rechteck 21"/>
          <p:cNvSpPr/>
          <p:nvPr/>
        </p:nvSpPr>
        <p:spPr>
          <a:xfrm>
            <a:off x="8170935" y="3202311"/>
            <a:ext cx="1001147" cy="123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</a:t>
            </a:r>
          </a:p>
          <a:p>
            <a:pPr algn="ctr"/>
            <a:r>
              <a:rPr lang="de-DE" dirty="0"/>
              <a:t>Adapter</a:t>
            </a:r>
          </a:p>
        </p:txBody>
      </p:sp>
      <p:cxnSp>
        <p:nvCxnSpPr>
          <p:cNvPr id="24" name="Gerade Verbindung mit Pfeil 23"/>
          <p:cNvCxnSpPr>
            <a:stCxn id="21" idx="3"/>
            <a:endCxn id="17" idx="2"/>
          </p:cNvCxnSpPr>
          <p:nvPr/>
        </p:nvCxnSpPr>
        <p:spPr>
          <a:xfrm flipV="1">
            <a:off x="9172082" y="2095968"/>
            <a:ext cx="1351506" cy="3300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3"/>
            <a:endCxn id="20" idx="1"/>
          </p:cNvCxnSpPr>
          <p:nvPr/>
        </p:nvCxnSpPr>
        <p:spPr>
          <a:xfrm>
            <a:off x="9172082" y="3821940"/>
            <a:ext cx="1351506" cy="9057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6" idx="3"/>
            <a:endCxn id="12" idx="1"/>
          </p:cNvCxnSpPr>
          <p:nvPr/>
        </p:nvCxnSpPr>
        <p:spPr>
          <a:xfrm flipV="1">
            <a:off x="3020231" y="1661388"/>
            <a:ext cx="1390441" cy="109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0" idx="3"/>
          </p:cNvCxnSpPr>
          <p:nvPr/>
        </p:nvCxnSpPr>
        <p:spPr>
          <a:xfrm flipV="1">
            <a:off x="3020231" y="1694314"/>
            <a:ext cx="1390440" cy="4808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9" idx="3"/>
            <a:endCxn id="12" idx="1"/>
          </p:cNvCxnSpPr>
          <p:nvPr/>
        </p:nvCxnSpPr>
        <p:spPr>
          <a:xfrm flipV="1">
            <a:off x="3392130" y="1661388"/>
            <a:ext cx="1018542" cy="10164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8" idx="3"/>
            <a:endCxn id="13" idx="1"/>
          </p:cNvCxnSpPr>
          <p:nvPr/>
        </p:nvCxnSpPr>
        <p:spPr>
          <a:xfrm>
            <a:off x="3020231" y="3180599"/>
            <a:ext cx="1390440" cy="2296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1" idx="3"/>
            <a:endCxn id="13" idx="1"/>
          </p:cNvCxnSpPr>
          <p:nvPr/>
        </p:nvCxnSpPr>
        <p:spPr>
          <a:xfrm flipV="1">
            <a:off x="3040284" y="3410295"/>
            <a:ext cx="1370387" cy="271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1330408" y="3990725"/>
            <a:ext cx="1708484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überweisen()</a:t>
            </a:r>
          </a:p>
        </p:txBody>
      </p:sp>
      <p:cxnSp>
        <p:nvCxnSpPr>
          <p:cNvPr id="48" name="Gerade Verbindung mit Pfeil 47"/>
          <p:cNvCxnSpPr>
            <a:stCxn id="47" idx="3"/>
          </p:cNvCxnSpPr>
          <p:nvPr/>
        </p:nvCxnSpPr>
        <p:spPr>
          <a:xfrm>
            <a:off x="3038892" y="4183231"/>
            <a:ext cx="1427377" cy="8101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3"/>
            <a:endCxn id="15" idx="1"/>
          </p:cNvCxnSpPr>
          <p:nvPr/>
        </p:nvCxnSpPr>
        <p:spPr>
          <a:xfrm>
            <a:off x="6997461" y="1661388"/>
            <a:ext cx="266573" cy="1730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4144099" y="1477839"/>
            <a:ext cx="403088" cy="398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40870" y="3192627"/>
            <a:ext cx="403088" cy="398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196468" y="4727734"/>
            <a:ext cx="403088" cy="398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7047822" y="3192627"/>
            <a:ext cx="403088" cy="398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13" idx="3"/>
            <a:endCxn id="15" idx="1"/>
          </p:cNvCxnSpPr>
          <p:nvPr/>
        </p:nvCxnSpPr>
        <p:spPr>
          <a:xfrm flipV="1">
            <a:off x="6997460" y="3391731"/>
            <a:ext cx="266574" cy="185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14" idx="3"/>
            <a:endCxn id="15" idx="1"/>
          </p:cNvCxnSpPr>
          <p:nvPr/>
        </p:nvCxnSpPr>
        <p:spPr>
          <a:xfrm flipV="1">
            <a:off x="6997460" y="3391731"/>
            <a:ext cx="266574" cy="17193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3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Probst</dc:creator>
  <cp:lastModifiedBy>Johannes Probst</cp:lastModifiedBy>
  <cp:revision>5</cp:revision>
  <dcterms:created xsi:type="dcterms:W3CDTF">2016-10-09T17:55:04Z</dcterms:created>
  <dcterms:modified xsi:type="dcterms:W3CDTF">2016-10-09T18:32:53Z</dcterms:modified>
</cp:coreProperties>
</file>