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5ACF-62F5-6A41-BB0E-37C9F6724569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5DF2C-2FC5-FF43-B9A1-D1BFE739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DF2C-2FC5-FF43-B9A1-D1BFE7390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5DF2C-2FC5-FF43-B9A1-D1BFE7390E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1E21-7BB4-3C4B-8020-101B015B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53F05-0577-8041-A6B1-1A3380FF9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A2BB-675C-BB42-B628-6FF1E496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9872A-B700-AD49-B36C-C4C0191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58E9-1A77-3945-8527-DCF51FA2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4342-F648-854E-8375-847453E2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7460-6DE1-D845-95A8-5C7030A7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29B1-F2DA-D342-8431-BD4123E3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4513-DE2B-6D43-9279-59FE33FA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4605-35D7-AB43-A474-DB9AA35D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6280D-F7BB-C547-8F92-4431D6164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2D215-AEAC-E841-A4BD-035AD90C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40950-0E93-8A41-8DB8-64BDA4D0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064F-6A0F-1B41-8B76-FFF2E06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5D57-F485-A64D-AD43-89327FE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31E4-8C4C-C64E-BCCE-8092DA4B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7FD8-03C0-1148-AF76-C48B5EC6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0301-2953-4545-85F3-73E0978C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E75E-C685-9941-8127-6A0689EC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0CA9-A55E-A748-B8F7-FA74BA74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0EF-6917-454E-82B6-4F4F2991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60E4-C862-E84C-AEF0-7F70045A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3771-6DEE-B549-932D-69A31FEA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1149-5C27-5344-B8CE-8B5F0610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A8A9-54B9-414C-B0F8-3A18843C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1FC8-F9A4-8F4B-ACF3-6A0E7A55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31B6-06A8-894A-92F7-08481392C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16C79-3DDF-7043-8325-CC57F8A38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D9D8D-074F-F847-80B0-CB8D622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AA1F6-3B53-E742-BFFC-3D94B66D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997F-B578-064B-AA68-404F200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94FE-7ED8-5041-97CC-3A3C750E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FAD9-202D-3C40-8988-90655C93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B0E1-9CE1-AE4D-AE28-ACC8E626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57D26-4101-5740-98BA-F9224924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C653D-493A-E546-814C-51617ABE9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4DE67-28E0-E34D-8580-9C4C571F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1F21D-7B68-344D-8831-B66D841A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99F56-BF01-A242-A544-BA46E0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957D-76B6-7541-B650-C8F8EB9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FE953-C4FE-8C4F-A320-397B900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7842-811D-6341-862F-E4606B9C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2042B-5BB2-324A-9F77-82B84980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A3F65-797D-9E41-B07B-6C1D9F87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31E03-C14A-AD4E-9335-275537CA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E0AD-7BC4-7748-B529-D3CD582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EF2-4442-714E-BD8D-623D2E4F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DA5A-4571-9E48-B0B0-90F20E4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5BAF-25C5-0248-93E3-BFA5FED8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ED80-E629-4F4A-97DF-7A81348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018A0-CBA3-8D4A-9912-66CCA633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71BDD-5E11-BD42-85EC-35B7A89E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82C2-D45D-8D42-82E4-7B901A49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DF3D8-09A6-B641-B563-651134AE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2A6BE-EE25-684F-B5BD-542588A3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CE372-4DE2-314F-8A1F-0630D7B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06D5-222D-3140-A041-69123885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DC56-2C71-E449-8703-12FDE8E2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2B990-E68D-BA4F-9F1B-B97B74C3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61D9-A526-F546-9228-FE8FAF66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969F-0712-5045-8EBB-7FF78CAD8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5E47-BB5E-5349-82F7-2F69F638A10C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3A90-9401-834B-AB6E-897336B0C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F336-1AEC-EC44-B6A8-AA90225E8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7673-4543-514E-A15C-B71FBCF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1124222"/>
            <a:ext cx="5975350" cy="460955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3989070" y="3851910"/>
            <a:ext cx="411480" cy="434340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1124222"/>
            <a:ext cx="5975350" cy="460955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7555230" y="3851910"/>
            <a:ext cx="411480" cy="434340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2615565"/>
            <a:ext cx="5975350" cy="460955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7555230" y="5343253"/>
            <a:ext cx="411480" cy="434340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25" y="2615565"/>
            <a:ext cx="5975350" cy="460955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3995602" y="5332367"/>
            <a:ext cx="411480" cy="434340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76" b="15757"/>
          <a:stretch/>
        </p:blipFill>
        <p:spPr>
          <a:xfrm>
            <a:off x="2190977" y="1664713"/>
            <a:ext cx="7810046" cy="35285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8034201" y="3688623"/>
            <a:ext cx="478428" cy="556805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B1878-219C-304C-B35C-22E97D6C3E13}"/>
              </a:ext>
            </a:extLst>
          </p:cNvPr>
          <p:cNvSpPr txBox="1"/>
          <p:nvPr/>
        </p:nvSpPr>
        <p:spPr>
          <a:xfrm>
            <a:off x="2342833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  <a:endParaRPr lang="en-US" dirty="0">
              <a:latin typeface="Arial" panose="020B0604020202020204" pitchFamily="34" charset="0"/>
              <a:cs typeface="Al Bayan Plain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BE12F-7087-7C48-970F-EDC6B82CAF3E}"/>
              </a:ext>
            </a:extLst>
          </p:cNvPr>
          <p:cNvSpPr txBox="1"/>
          <p:nvPr/>
        </p:nvSpPr>
        <p:spPr>
          <a:xfrm>
            <a:off x="8821397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3979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6" b="15757"/>
          <a:stretch/>
        </p:blipFill>
        <p:spPr>
          <a:xfrm>
            <a:off x="2190977" y="1664713"/>
            <a:ext cx="7810046" cy="35285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3364230" y="3688623"/>
            <a:ext cx="478428" cy="556805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5EBDD-B0AE-1041-B855-266D9DB42176}"/>
              </a:ext>
            </a:extLst>
          </p:cNvPr>
          <p:cNvSpPr txBox="1"/>
          <p:nvPr/>
        </p:nvSpPr>
        <p:spPr>
          <a:xfrm>
            <a:off x="2342833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  <a:endParaRPr lang="en-US" dirty="0">
              <a:latin typeface="Arial" panose="020B0604020202020204" pitchFamily="34" charset="0"/>
              <a:cs typeface="Al Bayan Plai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04250-90B4-A64D-BB7A-573B29D98918}"/>
              </a:ext>
            </a:extLst>
          </p:cNvPr>
          <p:cNvSpPr txBox="1"/>
          <p:nvPr/>
        </p:nvSpPr>
        <p:spPr>
          <a:xfrm>
            <a:off x="8821397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258322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66880-C6F0-874E-957D-2826EE878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6" b="15757"/>
          <a:stretch/>
        </p:blipFill>
        <p:spPr>
          <a:xfrm>
            <a:off x="2190977" y="1664713"/>
            <a:ext cx="7810046" cy="35285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8829C9-F074-354E-A100-4CAFF6B68B0F}"/>
              </a:ext>
            </a:extLst>
          </p:cNvPr>
          <p:cNvSpPr/>
          <p:nvPr/>
        </p:nvSpPr>
        <p:spPr>
          <a:xfrm>
            <a:off x="4659630" y="3068137"/>
            <a:ext cx="478428" cy="556805"/>
          </a:xfrm>
          <a:prstGeom prst="roundRect">
            <a:avLst/>
          </a:prstGeom>
          <a:solidFill>
            <a:srgbClr val="FFC000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5EBDD-B0AE-1041-B855-266D9DB42176}"/>
              </a:ext>
            </a:extLst>
          </p:cNvPr>
          <p:cNvSpPr txBox="1"/>
          <p:nvPr/>
        </p:nvSpPr>
        <p:spPr>
          <a:xfrm>
            <a:off x="2342833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  <a:endParaRPr lang="en-US" dirty="0">
              <a:latin typeface="Arial" panose="020B0604020202020204" pitchFamily="34" charset="0"/>
              <a:cs typeface="Al Bayan Plain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04250-90B4-A64D-BB7A-573B29D98918}"/>
              </a:ext>
            </a:extLst>
          </p:cNvPr>
          <p:cNvSpPr txBox="1"/>
          <p:nvPr/>
        </p:nvSpPr>
        <p:spPr>
          <a:xfrm>
            <a:off x="8821397" y="373619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l Bayan Plain" pitchFamily="2" charset="-78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374663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Widescreen</PresentationFormat>
  <Paragraphs>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Reilly Innes</dc:creator>
  <cp:lastModifiedBy>Reilly Innes</cp:lastModifiedBy>
  <cp:revision>5</cp:revision>
  <dcterms:created xsi:type="dcterms:W3CDTF">2021-04-12T11:35:55Z</dcterms:created>
  <dcterms:modified xsi:type="dcterms:W3CDTF">2021-04-16T02:04:34Z</dcterms:modified>
</cp:coreProperties>
</file>