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7169C-8176-4537-B831-CA7A7355FBFA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7E926-526C-43FF-932B-9EDBF1A4C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0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7E926-526C-43FF-932B-9EDBF1A4C4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69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680" y="3447519"/>
            <a:ext cx="5204640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6287008"/>
            <a:ext cx="3825907" cy="179095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8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6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353820"/>
            <a:ext cx="790475" cy="71983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353820"/>
            <a:ext cx="3537131" cy="71983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6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3447519"/>
            <a:ext cx="5205222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6286894"/>
            <a:ext cx="3825907" cy="182734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7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810508"/>
            <a:ext cx="2466017" cy="44806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810508"/>
            <a:ext cx="2467887" cy="44806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341627"/>
            <a:ext cx="2466018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540250"/>
            <a:ext cx="2466018" cy="37508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540250"/>
            <a:ext cx="2467887" cy="37508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341627"/>
            <a:ext cx="2467887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6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3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9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27" y="3241087"/>
            <a:ext cx="2467946" cy="164882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162304"/>
            <a:ext cx="2708910" cy="75813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59"/>
            <a:ext cx="2134553" cy="316916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9007856"/>
            <a:ext cx="2854799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41085"/>
            <a:ext cx="2468880" cy="1651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0"/>
            <a:ext cx="3432430" cy="9906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61"/>
            <a:ext cx="2134553" cy="316916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9007856"/>
            <a:ext cx="2852928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36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4534" y="1393444"/>
            <a:ext cx="4453316" cy="17170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810510"/>
            <a:ext cx="4453316" cy="448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9011623"/>
            <a:ext cx="1548983" cy="467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5C861B-D9AF-4FDF-9D38-814E530EDB0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9007856"/>
            <a:ext cx="3417498" cy="46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8981440"/>
            <a:ext cx="274320" cy="52832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98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195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272435" y="155865"/>
            <a:ext cx="4043819" cy="7467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en-US" altLang="ja-JP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r>
              <a:rPr kumimoji="1" lang="ja-JP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endParaRPr kumimoji="1" lang="ja-JP" alt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3507698" y="9080671"/>
            <a:ext cx="3185412" cy="825329"/>
          </a:xfrm>
        </p:spPr>
        <p:txBody>
          <a:bodyPr>
            <a:noAutofit/>
          </a:bodyPr>
          <a:lstStyle/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吉田学園情報ビジネス専門学校　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ゲーム学科　</a:t>
            </a:r>
            <a:r>
              <a:rPr kumimoji="1" lang="en-US" altLang="ja-JP" sz="1600" dirty="0" smtClean="0">
                <a:solidFill>
                  <a:srgbClr val="FFFF00"/>
                </a:solidFill>
              </a:rPr>
              <a:t>1</a:t>
            </a:r>
            <a:r>
              <a:rPr kumimoji="1" lang="ja-JP" altLang="en-US" sz="1600" dirty="0" smtClean="0">
                <a:solidFill>
                  <a:srgbClr val="FFFF00"/>
                </a:solidFill>
              </a:rPr>
              <a:t>年　堀合 稀</a:t>
            </a:r>
            <a:endParaRPr kumimoji="1" lang="ja-JP" altLang="en-US" sz="1600" dirty="0">
              <a:solidFill>
                <a:srgbClr val="FFFF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t="16761" r="31676" b="66393"/>
          <a:stretch/>
        </p:blipFill>
        <p:spPr>
          <a:xfrm>
            <a:off x="8618653" y="5122876"/>
            <a:ext cx="1603948" cy="5096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830034" y="5632542"/>
            <a:ext cx="910341" cy="91034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627" y="4624720"/>
            <a:ext cx="914402" cy="914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/>
          <a:stretch/>
        </p:blipFill>
        <p:spPr>
          <a:xfrm>
            <a:off x="8319247" y="6636303"/>
            <a:ext cx="4876800" cy="217294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" y="937763"/>
            <a:ext cx="329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FF00"/>
                </a:solidFill>
              </a:rPr>
              <a:t>制作期間</a:t>
            </a:r>
            <a:r>
              <a:rPr kumimoji="1" lang="ja-JP" altLang="en-US" sz="2800" dirty="0" smtClean="0"/>
              <a:t>：約</a:t>
            </a:r>
            <a:r>
              <a:rPr lang="en-US" altLang="ja-JP" sz="2800" dirty="0" smtClean="0"/>
              <a:t>1</a:t>
            </a:r>
            <a:r>
              <a:rPr lang="ja-JP" altLang="en-US" sz="2800" dirty="0"/>
              <a:t>ヶ</a:t>
            </a:r>
            <a:r>
              <a:rPr lang="ja-JP" altLang="en-US" sz="2800" dirty="0" smtClean="0"/>
              <a:t>月</a:t>
            </a:r>
            <a:endParaRPr lang="en-US" altLang="ja-JP" sz="28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31417" y="4005357"/>
            <a:ext cx="5126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回収を阻む敵をかわしながら、</a:t>
            </a:r>
            <a:r>
              <a:rPr kumimoji="1" lang="ja-JP" altLang="en-US" sz="2800" dirty="0" smtClean="0">
                <a:solidFill>
                  <a:srgbClr val="FFFF00"/>
                </a:solidFill>
              </a:rPr>
              <a:t>コイン</a:t>
            </a:r>
            <a:r>
              <a:rPr kumimoji="1" lang="ja-JP" altLang="en-US" sz="2800" dirty="0" smtClean="0"/>
              <a:t>を回収しよう。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5" y="5269819"/>
            <a:ext cx="70070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FF00"/>
                </a:solidFill>
              </a:rPr>
              <a:t>移動</a:t>
            </a:r>
            <a:r>
              <a:rPr lang="ja-JP" altLang="en-US" sz="2800" dirty="0" smtClean="0">
                <a:solidFill>
                  <a:srgbClr val="FFFF00"/>
                </a:solidFill>
              </a:rPr>
              <a:t>する足場・ブロックとの当たり判定の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調整</a:t>
            </a:r>
            <a:r>
              <a:rPr lang="ja-JP" altLang="en-US" sz="2800" dirty="0" smtClean="0"/>
              <a:t>で、より違和感が出ないよう制作では</a:t>
            </a:r>
            <a:endParaRPr lang="en-US" altLang="ja-JP" sz="2800" dirty="0" smtClean="0"/>
          </a:p>
          <a:p>
            <a:r>
              <a:rPr lang="ja-JP" altLang="en-US" sz="2800" dirty="0" smtClean="0"/>
              <a:t>力を入れました。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シンプル</a:t>
            </a:r>
            <a:r>
              <a:rPr lang="ja-JP" altLang="en-US" sz="2800" dirty="0" smtClean="0"/>
              <a:t>な</a:t>
            </a:r>
            <a:r>
              <a:rPr lang="ja-JP" altLang="en-US" sz="2800" dirty="0"/>
              <a:t>ルール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中</a:t>
            </a:r>
            <a:r>
              <a:rPr lang="ja-JP" altLang="en-US" sz="2800" dirty="0" smtClean="0"/>
              <a:t>に</a:t>
            </a:r>
            <a:r>
              <a:rPr lang="ja-JP" altLang="en-US" sz="2800" dirty="0" smtClean="0">
                <a:solidFill>
                  <a:srgbClr val="FFFF00"/>
                </a:solidFill>
              </a:rPr>
              <a:t>スコアを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伸ばしていく要素</a:t>
            </a:r>
            <a:r>
              <a:rPr lang="ja-JP" altLang="en-US" sz="2800" dirty="0" smtClean="0"/>
              <a:t>をいくつか取り入れ、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ハイスコアを目指していくという目的</a:t>
            </a:r>
            <a:r>
              <a:rPr lang="ja-JP" altLang="en-US" sz="2800" dirty="0" smtClean="0"/>
              <a:t>と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リプレイ性</a:t>
            </a:r>
            <a:r>
              <a:rPr lang="ja-JP" altLang="en-US" sz="2800" dirty="0" smtClean="0"/>
              <a:t>を意識しました。</a:t>
            </a:r>
            <a:endParaRPr lang="en-US" altLang="ja-JP" sz="28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7"/>
          <a:stretch/>
        </p:blipFill>
        <p:spPr>
          <a:xfrm>
            <a:off x="886239" y="2234347"/>
            <a:ext cx="5242918" cy="279724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0" y="1409624"/>
            <a:ext cx="669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FF00"/>
                </a:solidFill>
              </a:rPr>
              <a:t>制作環境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>visual studio </a:t>
            </a:r>
            <a:r>
              <a:rPr lang="en-US" altLang="ja-JP" sz="2800" dirty="0" smtClean="0"/>
              <a:t>2015(DirectX)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3667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パーセル</Template>
  <TotalTime>281</TotalTime>
  <Words>88</Words>
  <Application>Microsoft Office PowerPoint</Application>
  <PresentationFormat>A4 210 x 297 mm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HGｺﾞｼｯｸE</vt:lpstr>
      <vt:lpstr>游ゴシック</vt:lpstr>
      <vt:lpstr>Arial</vt:lpstr>
      <vt:lpstr>Gill Sans MT</vt:lpstr>
      <vt:lpstr>Parcel</vt:lpstr>
      <vt:lpstr>COIN　GETTER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32</cp:revision>
  <dcterms:created xsi:type="dcterms:W3CDTF">2020-07-08T04:26:14Z</dcterms:created>
  <dcterms:modified xsi:type="dcterms:W3CDTF">2021-01-19T16:04:08Z</dcterms:modified>
</cp:coreProperties>
</file>