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 snapToGrid="0">
      <p:cViewPr varScale="1">
        <p:scale>
          <a:sx n="61" d="100"/>
          <a:sy n="61" d="100"/>
        </p:scale>
        <p:origin x="26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7169C-8176-4537-B831-CA7A7355FBFA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7E926-526C-43FF-932B-9EDBF1A4C4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09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7E926-526C-43FF-932B-9EDBF1A4C4C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699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680" y="3447519"/>
            <a:ext cx="5204640" cy="2377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625">
                <a:solidFill>
                  <a:srgbClr val="262626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6047" y="6287008"/>
            <a:ext cx="3825907" cy="1790958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425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861B-D9AF-4FDF-9D38-814E530EDB09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586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861B-D9AF-4FDF-9D38-814E530EDB09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62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67375" y="1353820"/>
            <a:ext cx="790475" cy="719836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4534" y="1353820"/>
            <a:ext cx="3537131" cy="719836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861B-D9AF-4FDF-9D38-814E530EDB09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65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861B-D9AF-4FDF-9D38-814E530EDB09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2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3447519"/>
            <a:ext cx="5205222" cy="2377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625">
                <a:solidFill>
                  <a:srgbClr val="262626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047" y="6286894"/>
            <a:ext cx="3825907" cy="1827341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425">
                <a:solidFill>
                  <a:schemeClr val="tx1"/>
                </a:solidFill>
              </a:defRPr>
            </a:lvl1pPr>
            <a:lvl2pPr marL="34290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861B-D9AF-4FDF-9D38-814E530EDB09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873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6680" y="3810508"/>
            <a:ext cx="2466017" cy="448064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5303" y="3810508"/>
            <a:ext cx="2467887" cy="448064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861B-D9AF-4FDF-9D38-814E530EDB09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3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679" y="3341627"/>
            <a:ext cx="2466018" cy="101701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679" y="4540250"/>
            <a:ext cx="2466018" cy="375089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5303" y="4540250"/>
            <a:ext cx="2467887" cy="375089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65303" y="3341627"/>
            <a:ext cx="2467887" cy="101701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861B-D9AF-4FDF-9D38-814E530EDB09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6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861B-D9AF-4FDF-9D38-814E530EDB09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13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861B-D9AF-4FDF-9D38-814E530EDB09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95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429000" cy="990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27" y="3241087"/>
            <a:ext cx="2467946" cy="164882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575">
                <a:solidFill>
                  <a:srgbClr val="262626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045" y="1162304"/>
            <a:ext cx="2708910" cy="75813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224" y="5127659"/>
            <a:ext cx="2134553" cy="3169163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861B-D9AF-4FDF-9D38-814E530EDB09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80527" y="9007856"/>
            <a:ext cx="2854799" cy="46228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62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29000" cy="990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41085"/>
            <a:ext cx="2468880" cy="1651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575">
                <a:solidFill>
                  <a:srgbClr val="262626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9000" y="0"/>
            <a:ext cx="3432430" cy="9906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224" y="5127661"/>
            <a:ext cx="2134553" cy="3169165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25C861B-D9AF-4FDF-9D38-814E530EDB09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80060" y="9007856"/>
            <a:ext cx="2852928" cy="46228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36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4534" y="1393444"/>
            <a:ext cx="4453316" cy="171704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4534" y="3810510"/>
            <a:ext cx="4453316" cy="4480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84207" y="9011623"/>
            <a:ext cx="1548983" cy="467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25C861B-D9AF-4FDF-9D38-814E530EDB09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6679" y="9007856"/>
            <a:ext cx="3417498" cy="46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80084" y="8981440"/>
            <a:ext cx="274320" cy="52832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98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kumimoji="1" sz="1950" kern="1200" cap="all" spc="15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kumimoji="1"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kumimoji="1"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kumimoji="1"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kumimoji="1"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5838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3716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1272435" y="155865"/>
            <a:ext cx="4043819" cy="7467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kumimoji="1" lang="en-US" altLang="ja-JP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COIN</a:t>
            </a:r>
            <a:r>
              <a:rPr kumimoji="1" lang="ja-JP" alt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kumimoji="1" lang="en-US" altLang="ja-JP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</a:t>
            </a:r>
            <a:endParaRPr kumimoji="1" lang="ja-JP" altLang="en-US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>
          <a:xfrm>
            <a:off x="3507698" y="9080671"/>
            <a:ext cx="3185412" cy="825329"/>
          </a:xfrm>
        </p:spPr>
        <p:txBody>
          <a:bodyPr>
            <a:noAutofit/>
          </a:bodyPr>
          <a:lstStyle/>
          <a:p>
            <a:r>
              <a:rPr kumimoji="1" lang="ja-JP" altLang="en-US" sz="1600" dirty="0" smtClean="0">
                <a:solidFill>
                  <a:srgbClr val="FFFF00"/>
                </a:solidFill>
              </a:rPr>
              <a:t>吉田学園情報ビジネス専門学校　</a:t>
            </a:r>
            <a:endParaRPr kumimoji="1" lang="en-US" altLang="ja-JP" sz="1600" dirty="0" smtClean="0">
              <a:solidFill>
                <a:srgbClr val="FFFF00"/>
              </a:solidFill>
            </a:endParaRPr>
          </a:p>
          <a:p>
            <a:r>
              <a:rPr kumimoji="1" lang="ja-JP" altLang="en-US" sz="1600" dirty="0" smtClean="0">
                <a:solidFill>
                  <a:srgbClr val="FFFF00"/>
                </a:solidFill>
              </a:rPr>
              <a:t>ゲーム学科　</a:t>
            </a:r>
            <a:r>
              <a:rPr kumimoji="1" lang="en-US" altLang="ja-JP" sz="1600" dirty="0" smtClean="0">
                <a:solidFill>
                  <a:srgbClr val="FFFF00"/>
                </a:solidFill>
              </a:rPr>
              <a:t>1</a:t>
            </a:r>
            <a:r>
              <a:rPr kumimoji="1" lang="ja-JP" altLang="en-US" sz="1600" dirty="0" smtClean="0">
                <a:solidFill>
                  <a:srgbClr val="FFFF00"/>
                </a:solidFill>
              </a:rPr>
              <a:t>年　堀合 稀</a:t>
            </a:r>
            <a:endParaRPr kumimoji="1" lang="ja-JP" altLang="en-US" sz="1600" dirty="0">
              <a:solidFill>
                <a:srgbClr val="FFFF00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9" t="16761" r="31676" b="66393"/>
          <a:stretch/>
        </p:blipFill>
        <p:spPr>
          <a:xfrm>
            <a:off x="8618653" y="5122876"/>
            <a:ext cx="1603948" cy="50966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1830034" y="5632542"/>
            <a:ext cx="910341" cy="91034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627" y="4624720"/>
            <a:ext cx="914402" cy="91440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88"/>
          <a:stretch/>
        </p:blipFill>
        <p:spPr>
          <a:xfrm>
            <a:off x="8319247" y="6636303"/>
            <a:ext cx="4876800" cy="2172946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" y="937763"/>
            <a:ext cx="329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FF00"/>
                </a:solidFill>
              </a:rPr>
              <a:t>制作期間</a:t>
            </a:r>
            <a:r>
              <a:rPr kumimoji="1" lang="ja-JP" altLang="en-US" sz="2800" dirty="0" smtClean="0"/>
              <a:t>：約</a:t>
            </a:r>
            <a:r>
              <a:rPr lang="en-US" altLang="ja-JP" sz="2800" dirty="0" smtClean="0"/>
              <a:t>1</a:t>
            </a:r>
            <a:r>
              <a:rPr lang="ja-JP" altLang="en-US" sz="2800" dirty="0"/>
              <a:t>ヶ</a:t>
            </a:r>
            <a:r>
              <a:rPr lang="ja-JP" altLang="en-US" sz="2800" dirty="0" smtClean="0"/>
              <a:t>月</a:t>
            </a:r>
            <a:endParaRPr lang="en-US" altLang="ja-JP" sz="28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069411" y="2327488"/>
            <a:ext cx="5126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回収を阻む敵をかわしながら、</a:t>
            </a:r>
            <a:r>
              <a:rPr kumimoji="1" lang="ja-JP" altLang="en-US" sz="2800" dirty="0" smtClean="0">
                <a:solidFill>
                  <a:srgbClr val="FFFF00"/>
                </a:solidFill>
              </a:rPr>
              <a:t>コイン</a:t>
            </a:r>
            <a:r>
              <a:rPr kumimoji="1" lang="ja-JP" altLang="en-US" sz="2800" dirty="0" smtClean="0"/>
              <a:t>を回収しよう。</a:t>
            </a:r>
            <a:endParaRPr kumimoji="1"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75" y="5269819"/>
            <a:ext cx="700704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FF00"/>
                </a:solidFill>
              </a:rPr>
              <a:t>移動</a:t>
            </a:r>
            <a:r>
              <a:rPr lang="ja-JP" altLang="en-US" sz="2800" dirty="0" smtClean="0">
                <a:solidFill>
                  <a:srgbClr val="FFFF00"/>
                </a:solidFill>
              </a:rPr>
              <a:t>する足場・ブロックとの当たり判定の</a:t>
            </a:r>
            <a:endParaRPr lang="en-US" altLang="ja-JP" sz="2800" dirty="0" smtClean="0">
              <a:solidFill>
                <a:srgbClr val="FFFF00"/>
              </a:solidFill>
            </a:endParaRPr>
          </a:p>
          <a:p>
            <a:r>
              <a:rPr lang="ja-JP" altLang="en-US" sz="2800" dirty="0" smtClean="0">
                <a:solidFill>
                  <a:srgbClr val="FFFF00"/>
                </a:solidFill>
              </a:rPr>
              <a:t>調整</a:t>
            </a:r>
            <a:r>
              <a:rPr lang="ja-JP" altLang="en-US" sz="2800" dirty="0" smtClean="0"/>
              <a:t>で、より違和感が出ないよう制作では</a:t>
            </a:r>
            <a:endParaRPr lang="en-US" altLang="ja-JP" sz="2800" dirty="0" smtClean="0"/>
          </a:p>
          <a:p>
            <a:r>
              <a:rPr lang="ja-JP" altLang="en-US" sz="2800" dirty="0" smtClean="0"/>
              <a:t>力を入れました。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/>
              <a:t>シンプル</a:t>
            </a:r>
            <a:r>
              <a:rPr lang="ja-JP" altLang="en-US" sz="2800" dirty="0" smtClean="0"/>
              <a:t>な</a:t>
            </a:r>
            <a:r>
              <a:rPr lang="ja-JP" altLang="en-US" sz="2800" dirty="0"/>
              <a:t>ルール</a:t>
            </a:r>
            <a:r>
              <a:rPr lang="ja-JP" altLang="en-US" sz="2800" dirty="0" smtClean="0"/>
              <a:t>の</a:t>
            </a:r>
            <a:r>
              <a:rPr lang="ja-JP" altLang="en-US" sz="2800" dirty="0"/>
              <a:t>中</a:t>
            </a:r>
            <a:r>
              <a:rPr lang="ja-JP" altLang="en-US" sz="2800" dirty="0" smtClean="0"/>
              <a:t>に</a:t>
            </a:r>
            <a:r>
              <a:rPr lang="ja-JP" altLang="en-US" sz="2800" dirty="0" smtClean="0">
                <a:solidFill>
                  <a:srgbClr val="FFFF00"/>
                </a:solidFill>
              </a:rPr>
              <a:t>スコアを</a:t>
            </a:r>
            <a:endParaRPr lang="en-US" altLang="ja-JP" sz="2800" dirty="0" smtClean="0">
              <a:solidFill>
                <a:srgbClr val="FFFF00"/>
              </a:solidFill>
            </a:endParaRPr>
          </a:p>
          <a:p>
            <a:r>
              <a:rPr lang="ja-JP" altLang="en-US" sz="2800" dirty="0" smtClean="0">
                <a:solidFill>
                  <a:srgbClr val="FFFF00"/>
                </a:solidFill>
              </a:rPr>
              <a:t>伸ばしていく要素</a:t>
            </a:r>
            <a:r>
              <a:rPr lang="ja-JP" altLang="en-US" sz="2800" dirty="0" smtClean="0"/>
              <a:t>をいくつか取り入れ、</a:t>
            </a:r>
            <a:endParaRPr lang="en-US" altLang="ja-JP" sz="2800" dirty="0" smtClean="0"/>
          </a:p>
          <a:p>
            <a:r>
              <a:rPr lang="ja-JP" altLang="en-US" sz="2800" dirty="0" smtClean="0">
                <a:solidFill>
                  <a:srgbClr val="FFFF00"/>
                </a:solidFill>
              </a:rPr>
              <a:t>ハイスコアを目指していくという目的</a:t>
            </a:r>
            <a:r>
              <a:rPr lang="ja-JP" altLang="en-US" sz="2800" dirty="0" smtClean="0"/>
              <a:t>と</a:t>
            </a:r>
            <a:endParaRPr lang="en-US" altLang="ja-JP" sz="2800" dirty="0" smtClean="0"/>
          </a:p>
          <a:p>
            <a:r>
              <a:rPr lang="ja-JP" altLang="en-US" sz="2800" dirty="0" smtClean="0">
                <a:solidFill>
                  <a:srgbClr val="FFFF00"/>
                </a:solidFill>
              </a:rPr>
              <a:t>リプレイ性</a:t>
            </a:r>
            <a:r>
              <a:rPr lang="ja-JP" altLang="en-US" sz="2800" dirty="0" smtClean="0"/>
              <a:t>を意識しました。</a:t>
            </a:r>
            <a:endParaRPr lang="en-US" altLang="ja-JP" sz="2800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47"/>
          <a:stretch/>
        </p:blipFill>
        <p:spPr>
          <a:xfrm>
            <a:off x="886239" y="2234347"/>
            <a:ext cx="5242918" cy="279724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0" y="1409624"/>
            <a:ext cx="4609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FF00"/>
                </a:solidFill>
              </a:rPr>
              <a:t>制作環境</a:t>
            </a:r>
            <a:r>
              <a:rPr lang="ja-JP" altLang="en-US" sz="2800" dirty="0" smtClean="0"/>
              <a:t>：</a:t>
            </a:r>
            <a:r>
              <a:rPr lang="en-US" altLang="ja-JP" sz="2800" dirty="0" smtClean="0"/>
              <a:t>visual studio 2015</a:t>
            </a:r>
          </a:p>
        </p:txBody>
      </p:sp>
    </p:spTree>
    <p:extLst>
      <p:ext uri="{BB962C8B-B14F-4D97-AF65-F5344CB8AC3E}">
        <p14:creationId xmlns:p14="http://schemas.microsoft.com/office/powerpoint/2010/main" val="13667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パーセル</Template>
  <TotalTime>281</TotalTime>
  <Words>87</Words>
  <Application>Microsoft Office PowerPoint</Application>
  <PresentationFormat>A4 210 x 297 mm</PresentationFormat>
  <Paragraphs>15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HGｺﾞｼｯｸE</vt:lpstr>
      <vt:lpstr>游ゴシック</vt:lpstr>
      <vt:lpstr>Arial</vt:lpstr>
      <vt:lpstr>Gill Sans MT</vt:lpstr>
      <vt:lpstr>Parcel</vt:lpstr>
      <vt:lpstr>COIN　GETTER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31</cp:revision>
  <dcterms:created xsi:type="dcterms:W3CDTF">2020-07-08T04:26:14Z</dcterms:created>
  <dcterms:modified xsi:type="dcterms:W3CDTF">2020-11-10T04:40:45Z</dcterms:modified>
</cp:coreProperties>
</file>