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17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8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55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5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5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98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41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32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3A5D-CCE7-4BA9-B2F1-81F6127852BE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30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3638906" y="325369"/>
            <a:ext cx="3085737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 smtClean="0">
                <a:ln>
                  <a:solidFill>
                    <a:schemeClr val="tx1"/>
                  </a:solidFill>
                </a:ln>
              </a:rPr>
              <a:t>制作期間　</a:t>
            </a:r>
            <a:r>
              <a:rPr kumimoji="1"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ja-JP" altLang="en-US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か月</a:t>
            </a:r>
            <a:endParaRPr kumimoji="1" lang="en-US" altLang="ja-JP" sz="18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  <a:p>
            <a:r>
              <a:rPr lang="ja-JP" altLang="en-US" sz="1800" b="1" dirty="0">
                <a:ln>
                  <a:solidFill>
                    <a:schemeClr val="tx1"/>
                  </a:solidFill>
                </a:ln>
              </a:rPr>
              <a:t>制作</a:t>
            </a:r>
            <a:r>
              <a:rPr lang="ja-JP" altLang="en-US" sz="1800" b="1" dirty="0" smtClean="0">
                <a:ln>
                  <a:solidFill>
                    <a:schemeClr val="tx1"/>
                  </a:solidFill>
                </a:ln>
              </a:rPr>
              <a:t>人数　</a:t>
            </a:r>
            <a:r>
              <a:rPr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5</a:t>
            </a:r>
            <a:r>
              <a:rPr lang="ja-JP" altLang="en-US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人</a:t>
            </a:r>
            <a:endParaRPr lang="en-US" altLang="ja-JP" sz="18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  <a:p>
            <a:r>
              <a:rPr kumimoji="1" lang="ja-JP" altLang="en-US" sz="1800" b="1" dirty="0">
                <a:ln>
                  <a:solidFill>
                    <a:schemeClr val="tx1"/>
                  </a:solidFill>
                </a:ln>
              </a:rPr>
              <a:t>開発</a:t>
            </a:r>
            <a:r>
              <a:rPr kumimoji="1" lang="ja-JP" altLang="en-US" sz="1800" b="1" dirty="0" smtClean="0">
                <a:ln>
                  <a:solidFill>
                    <a:schemeClr val="tx1"/>
                  </a:solidFill>
                </a:ln>
              </a:rPr>
              <a:t>環境　</a:t>
            </a:r>
            <a:r>
              <a:rPr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V</a:t>
            </a:r>
            <a:r>
              <a:rPr kumimoji="1"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isual Studio 2015</a:t>
            </a:r>
          </a:p>
          <a:p>
            <a:r>
              <a:rPr lang="en-US" altLang="ja-JP" sz="1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	</a:t>
            </a:r>
            <a:r>
              <a:rPr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	</a:t>
            </a:r>
            <a:r>
              <a:rPr lang="en-US" altLang="ja-JP" sz="1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 </a:t>
            </a:r>
            <a:r>
              <a:rPr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DirectX </a:t>
            </a:r>
            <a:r>
              <a:rPr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9</a:t>
            </a:r>
            <a:r>
              <a:rPr lang="ja-JP" altLang="en-US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　</a:t>
            </a:r>
            <a:r>
              <a:rPr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C</a:t>
            </a:r>
            <a:r>
              <a:rPr lang="ja-JP" altLang="en-US" sz="1800" b="1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言語</a:t>
            </a:r>
            <a:endParaRPr kumimoji="1" lang="ja-JP" altLang="en-US" sz="18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6667" y="2844729"/>
            <a:ext cx="6554334" cy="2710850"/>
          </a:xfr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2000" b="1" dirty="0" smtClean="0">
                <a:solidFill>
                  <a:srgbClr val="C00000"/>
                </a:solidFill>
              </a:rPr>
              <a:t>コントローラーの複数化</a:t>
            </a:r>
            <a:r>
              <a:rPr kumimoji="1" lang="ja-JP" altLang="en-US" sz="2000" b="1" dirty="0" smtClean="0"/>
              <a:t>や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打撃・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射撃・斬撃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の　　当たり判定の実装</a:t>
            </a:r>
            <a:r>
              <a:rPr kumimoji="1" lang="ja-JP" altLang="en-US" sz="2000" b="1" dirty="0" smtClean="0"/>
              <a:t>に時間を</a:t>
            </a:r>
            <a:r>
              <a:rPr lang="ja-JP" altLang="en-US" sz="2000" b="1" dirty="0" smtClean="0"/>
              <a:t>かけました。</a:t>
            </a:r>
            <a:endParaRPr kumimoji="1" lang="en-US" altLang="ja-JP" sz="20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2000" b="1" dirty="0" smtClean="0"/>
              <a:t>モーションでは、</a:t>
            </a:r>
            <a:r>
              <a:rPr kumimoji="1" lang="ja-JP" altLang="en-US" sz="2000" b="1" dirty="0" smtClean="0">
                <a:solidFill>
                  <a:srgbClr val="00B050"/>
                </a:solidFill>
              </a:rPr>
              <a:t>近接攻撃・射撃・ジャンプ</a:t>
            </a:r>
            <a:r>
              <a:rPr kumimoji="1" lang="ja-JP" altLang="en-US" sz="2000" b="1" dirty="0" smtClean="0"/>
              <a:t>など　細かいところにもこだわりました。</a:t>
            </a:r>
            <a:endParaRPr lang="en-US" altLang="ja-JP" sz="20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000" b="1" dirty="0" smtClean="0">
                <a:solidFill>
                  <a:srgbClr val="7030A0"/>
                </a:solidFill>
              </a:rPr>
              <a:t>シャドウマトリックスを利用</a:t>
            </a:r>
            <a:r>
              <a:rPr lang="ja-JP" altLang="en-US" sz="2000" b="1" dirty="0" smtClean="0"/>
              <a:t>し、モデルの形に　　合わせた影を実装しました。</a:t>
            </a:r>
            <a:endParaRPr kumimoji="1" lang="en-US" altLang="ja-JP" sz="20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2000" b="1" dirty="0" smtClean="0">
                <a:solidFill>
                  <a:srgbClr val="FF0000"/>
                </a:solidFill>
              </a:rPr>
              <a:t>キャラ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・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ステージは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種類</a:t>
            </a:r>
            <a:r>
              <a:rPr kumimoji="1" lang="ja-JP" altLang="en-US" sz="2000" b="1" dirty="0" smtClean="0"/>
              <a:t>ずつ制作し、ゲームに　　リプレイ性を与えました。</a:t>
            </a:r>
            <a:endParaRPr kumimoji="1" lang="ja-JP" altLang="en-US" sz="20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8" y="228972"/>
            <a:ext cx="3689765" cy="152390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5775" y="2278047"/>
            <a:ext cx="5283401" cy="523220"/>
          </a:xfrm>
          <a:prstGeom prst="rect">
            <a:avLst/>
          </a:prstGeom>
          <a:noFill/>
        </p:spPr>
        <p:txBody>
          <a:bodyPr wrap="square" rtlCol="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FF0000"/>
                </a:solidFill>
              </a:rPr>
              <a:t>アピールポイント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7" y="6434705"/>
            <a:ext cx="3854763" cy="21683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36" y="5913836"/>
            <a:ext cx="3854761" cy="21683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309" y="9014211"/>
            <a:ext cx="6587050" cy="761557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ja-JP" altLang="en-US" sz="2400" b="1" dirty="0" smtClean="0"/>
              <a:t>吉田学園情報ビジネス専門学校 ゲーム学科 </a:t>
            </a:r>
            <a:r>
              <a:rPr lang="en-US" altLang="ja-JP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TEAM</a:t>
            </a:r>
            <a:r>
              <a:rPr lang="ja-JP" altLang="en-US" sz="2400" b="1" dirty="0" smtClean="0"/>
              <a:t> </a:t>
            </a:r>
            <a:r>
              <a:rPr lang="en-US" altLang="ja-JP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C </a:t>
            </a:r>
            <a:r>
              <a:rPr lang="en-US" altLang="ja-JP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Courgette" panose="02000603070400060004" pitchFamily="2" charset="0"/>
              </a:rPr>
              <a:t>RARITY</a:t>
            </a:r>
            <a:endParaRPr lang="ja-JP" altLang="en-US" sz="24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Courgette" panose="0200060307040006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チーム" id="{D0C09D31-3E3D-4F6B-B8CA-CDA54ACB63B5}" vid="{34C0B147-98C8-44A1-B3F7-DBD851F3BF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チーム</Template>
  <TotalTime>19</TotalTime>
  <Words>24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Courgette</vt:lpstr>
      <vt:lpstr>游ゴシック</vt:lpstr>
      <vt:lpstr>游ゴシック Light</vt:lpstr>
      <vt:lpstr>Arial</vt:lpstr>
      <vt:lpstr>Calibri</vt:lpstr>
      <vt:lpstr>Calibri Light</vt:lpstr>
      <vt:lpstr>Office テーマ</vt:lpstr>
      <vt:lpstr>吉田学園情報ビジネス専門学校 ゲーム学科 TEAM C RARITY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　C＿RARITY</dc:title>
  <dc:creator>student</dc:creator>
  <cp:lastModifiedBy>student</cp:lastModifiedBy>
  <cp:revision>11</cp:revision>
  <dcterms:created xsi:type="dcterms:W3CDTF">2021-04-02T02:26:05Z</dcterms:created>
  <dcterms:modified xsi:type="dcterms:W3CDTF">2021-10-21T10:31:37Z</dcterms:modified>
</cp:coreProperties>
</file>