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7" r:id="rId2"/>
    <p:sldId id="259" r:id="rId3"/>
    <p:sldId id="258" r:id="rId4"/>
    <p:sldId id="272" r:id="rId5"/>
    <p:sldId id="271" r:id="rId6"/>
    <p:sldId id="277" r:id="rId7"/>
    <p:sldId id="274" r:id="rId8"/>
    <p:sldId id="278" r:id="rId9"/>
    <p:sldId id="275" r:id="rId10"/>
    <p:sldId id="260" r:id="rId11"/>
    <p:sldId id="261" r:id="rId12"/>
    <p:sldId id="264" r:id="rId13"/>
    <p:sldId id="265" r:id="rId14"/>
    <p:sldId id="262" r:id="rId15"/>
    <p:sldId id="263" r:id="rId16"/>
    <p:sldId id="266" r:id="rId17"/>
    <p:sldId id="270" r:id="rId18"/>
    <p:sldId id="267" r:id="rId19"/>
    <p:sldId id="268" r:id="rId20"/>
    <p:sldId id="269" r:id="rId21"/>
    <p:sldId id="273" r:id="rId22"/>
    <p:sldId id="276" r:id="rId23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1" autoAdjust="0"/>
    <p:restoredTop sz="94660"/>
  </p:normalViewPr>
  <p:slideViewPr>
    <p:cSldViewPr snapToGrid="0">
      <p:cViewPr varScale="1">
        <p:scale>
          <a:sx n="61" d="100"/>
          <a:sy n="61" d="100"/>
        </p:scale>
        <p:origin x="288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7169C-8176-4537-B831-CA7A7355FBFA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7E926-526C-43FF-932B-9EDBF1A4C4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093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861B-D9AF-4FDF-9D38-814E530EDB09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A428-D621-4FE9-AFA6-3A5207F2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37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861B-D9AF-4FDF-9D38-814E530EDB09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A428-D621-4FE9-AFA6-3A5207F2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54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861B-D9AF-4FDF-9D38-814E530EDB09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A428-D621-4FE9-AFA6-3A5207F2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86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861B-D9AF-4FDF-9D38-814E530EDB09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A428-D621-4FE9-AFA6-3A5207F2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95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861B-D9AF-4FDF-9D38-814E530EDB09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A428-D621-4FE9-AFA6-3A5207F2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85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861B-D9AF-4FDF-9D38-814E530EDB09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A428-D621-4FE9-AFA6-3A5207F2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1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861B-D9AF-4FDF-9D38-814E530EDB09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A428-D621-4FE9-AFA6-3A5207F2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65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861B-D9AF-4FDF-9D38-814E530EDB09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A428-D621-4FE9-AFA6-3A5207F2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18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861B-D9AF-4FDF-9D38-814E530EDB09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A428-D621-4FE9-AFA6-3A5207F2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99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861B-D9AF-4FDF-9D38-814E530EDB09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A428-D621-4FE9-AFA6-3A5207F2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05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861B-D9AF-4FDF-9D38-814E530EDB09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A428-D621-4FE9-AFA6-3A5207F2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87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C861B-D9AF-4FDF-9D38-814E530EDB09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DA428-D621-4FE9-AFA6-3A5207F263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70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8741856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表紙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4005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1488" y="1040971"/>
            <a:ext cx="5915025" cy="650043"/>
          </a:xfrm>
        </p:spPr>
        <p:txBody>
          <a:bodyPr/>
          <a:lstStyle/>
          <a:p>
            <a:r>
              <a:rPr kumimoji="1" lang="ja-JP" altLang="en-US" dirty="0" smtClean="0"/>
              <a:t>２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シューティングゲーム制作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1488" y="1691014"/>
            <a:ext cx="5403218" cy="1002083"/>
          </a:xfrm>
        </p:spPr>
        <p:txBody>
          <a:bodyPr>
            <a:noAutofit/>
          </a:bodyPr>
          <a:lstStyle/>
          <a:p>
            <a:r>
              <a:rPr lang="ja-JP" altLang="en-US" sz="1800" dirty="0" smtClean="0"/>
              <a:t>制作期間：約</a:t>
            </a:r>
            <a:r>
              <a:rPr lang="en-US" altLang="ja-JP" sz="1800" dirty="0" smtClean="0"/>
              <a:t>3</a:t>
            </a:r>
            <a:r>
              <a:rPr lang="ja-JP" altLang="en-US" sz="1800" dirty="0" smtClean="0"/>
              <a:t>か月（</a:t>
            </a:r>
            <a:r>
              <a:rPr lang="ja-JP" altLang="en-US" sz="1800" dirty="0"/>
              <a:t>令和</a:t>
            </a:r>
            <a:r>
              <a:rPr lang="en-US" altLang="ja-JP" sz="1800" dirty="0" smtClean="0"/>
              <a:t>2</a:t>
            </a:r>
            <a:r>
              <a:rPr lang="ja-JP" altLang="en-US" sz="1800" dirty="0" smtClean="0"/>
              <a:t>年</a:t>
            </a:r>
            <a:r>
              <a:rPr lang="en-US" altLang="ja-JP" sz="1800" dirty="0" smtClean="0"/>
              <a:t>6</a:t>
            </a:r>
            <a:r>
              <a:rPr lang="ja-JP" altLang="en-US" sz="1800" dirty="0" smtClean="0"/>
              <a:t>月下旬～</a:t>
            </a:r>
            <a:r>
              <a:rPr lang="en-US" altLang="ja-JP" sz="1800" dirty="0" smtClean="0"/>
              <a:t>9</a:t>
            </a:r>
            <a:r>
              <a:rPr lang="ja-JP" altLang="en-US" sz="1800" dirty="0" smtClean="0"/>
              <a:t>月下旬）</a:t>
            </a:r>
            <a:endParaRPr lang="en-US" altLang="ja-JP" sz="1800" dirty="0" smtClean="0"/>
          </a:p>
          <a:p>
            <a:r>
              <a:rPr kumimoji="1" lang="ja-JP" altLang="en-US" sz="1800" dirty="0" smtClean="0"/>
              <a:t>制作環境：</a:t>
            </a:r>
            <a:r>
              <a:rPr kumimoji="1" lang="en-US" altLang="ja-JP" sz="1800" dirty="0" smtClean="0"/>
              <a:t>visual </a:t>
            </a:r>
            <a:r>
              <a:rPr lang="en-US" altLang="ja-JP" sz="1800" dirty="0" smtClean="0"/>
              <a:t>s</a:t>
            </a:r>
            <a:r>
              <a:rPr kumimoji="1" lang="en-US" altLang="ja-JP" sz="1800" dirty="0" smtClean="0"/>
              <a:t>tudio 2015</a:t>
            </a:r>
          </a:p>
          <a:p>
            <a:r>
              <a:rPr kumimoji="1" lang="ja-JP" altLang="en-US" sz="1800" dirty="0" smtClean="0"/>
              <a:t>初の個人製作作品</a:t>
            </a:r>
            <a:endParaRPr kumimoji="1" lang="en-US" altLang="ja-JP" sz="1800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1377176" y="2693097"/>
            <a:ext cx="4103643" cy="263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タイトル画面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0" y="5574085"/>
            <a:ext cx="6858000" cy="901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kumimoji="1"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kumimoji="1"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kumimoji="1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kumimoji="1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kumimoji="1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kumimoji="1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kumimoji="1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kumimoji="1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 smtClean="0"/>
              <a:t>作品名「</a:t>
            </a:r>
            <a:r>
              <a:rPr lang="en-US" altLang="ja-JP" sz="1800" dirty="0" smtClean="0"/>
              <a:t>GATE</a:t>
            </a:r>
            <a:r>
              <a:rPr lang="ja-JP" altLang="en-US" sz="1800" dirty="0"/>
              <a:t> </a:t>
            </a:r>
            <a:r>
              <a:rPr lang="en-US" altLang="ja-JP" sz="1800" dirty="0" smtClean="0"/>
              <a:t>KEEPER</a:t>
            </a:r>
            <a:r>
              <a:rPr lang="ja-JP" altLang="en-US" sz="1800" dirty="0" smtClean="0"/>
              <a:t>」</a:t>
            </a:r>
            <a:endParaRPr lang="en-US" altLang="ja-JP" sz="1800" dirty="0" smtClean="0"/>
          </a:p>
          <a:p>
            <a:r>
              <a:rPr lang="ja-JP" altLang="en-US" sz="1800" dirty="0" smtClean="0"/>
              <a:t>「</a:t>
            </a:r>
            <a:r>
              <a:rPr lang="ja-JP" altLang="en-US" sz="1800" dirty="0" smtClean="0"/>
              <a:t>インベーダーゲーム」をモチーフ</a:t>
            </a:r>
            <a:r>
              <a:rPr lang="ja-JP" altLang="en-US" sz="1800" dirty="0" smtClean="0"/>
              <a:t>にした</a:t>
            </a:r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　　</a:t>
            </a:r>
            <a:r>
              <a:rPr lang="ja-JP" altLang="en-US" sz="1800" dirty="0" smtClean="0"/>
              <a:t>縦スクロールシューティング</a:t>
            </a:r>
            <a:endParaRPr lang="en-US" altLang="ja-JP" sz="1800" dirty="0" smtClean="0"/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471487" y="208257"/>
            <a:ext cx="5915025" cy="650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制作作品</a:t>
            </a:r>
            <a:r>
              <a:rPr lang="ja-JP" altLang="en-US" dirty="0"/>
              <a:t>紹介</a:t>
            </a:r>
            <a:endParaRPr lang="ja-JP" altLang="en-US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1556356" y="6707426"/>
            <a:ext cx="3745282" cy="239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ゲーム</a:t>
            </a:r>
            <a:r>
              <a:rPr lang="ja-JP" altLang="en-US" dirty="0"/>
              <a:t>画面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0" y="938278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９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2078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7516" y="8004133"/>
            <a:ext cx="5662451" cy="161585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アイテムの取得に対応して、武器を切り替えられる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撃破数に応じて敵の移動パターンが変化</a:t>
            </a:r>
            <a:endParaRPr kumimoji="1" lang="en-US" altLang="ja-JP" dirty="0" smtClean="0"/>
          </a:p>
          <a:p>
            <a:r>
              <a:rPr kumimoji="1" lang="ja-JP" altLang="en-US" dirty="0" smtClean="0"/>
              <a:t>防衛ラインに近い位置の敵を倒せば、スコアが倍増する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被弾、爆発の演出にパーティクルエフェクトを使用</a:t>
            </a:r>
            <a:endParaRPr kumimoji="1" lang="en-US" altLang="ja-JP" dirty="0" smtClean="0"/>
          </a:p>
          <a:p>
            <a:r>
              <a:rPr lang="ja-JP" altLang="en-US" dirty="0" smtClean="0"/>
              <a:t>ランキング画面の</a:t>
            </a:r>
            <a:r>
              <a:rPr lang="ja-JP" altLang="en-US" dirty="0"/>
              <a:t>実装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-3586943" y="0"/>
            <a:ext cx="3336424" cy="900563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２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シューティング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37516" y="450281"/>
            <a:ext cx="3044511" cy="2079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ゲーム画面２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607495" y="2774254"/>
            <a:ext cx="2971797" cy="2060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ゲーム画面３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86583" y="935838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840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1487" y="464774"/>
            <a:ext cx="6054573" cy="750251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秋のハッカソン（チーム制作イベント）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1488" y="1215024"/>
            <a:ext cx="5915025" cy="3582444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000" dirty="0" smtClean="0"/>
              <a:t>令和</a:t>
            </a:r>
            <a:r>
              <a:rPr kumimoji="1" lang="en-US" altLang="ja-JP" sz="2000" dirty="0" smtClean="0"/>
              <a:t>2</a:t>
            </a:r>
            <a:r>
              <a:rPr kumimoji="1" lang="ja-JP" altLang="en-US" sz="2000" dirty="0" smtClean="0"/>
              <a:t>年</a:t>
            </a:r>
            <a:r>
              <a:rPr kumimoji="1" lang="en-US" altLang="ja-JP" sz="2000" dirty="0" smtClean="0"/>
              <a:t>10</a:t>
            </a:r>
            <a:r>
              <a:rPr kumimoji="1" lang="ja-JP" altLang="en-US" sz="2000" dirty="0" smtClean="0"/>
              <a:t>月</a:t>
            </a:r>
            <a:r>
              <a:rPr kumimoji="1" lang="en-US" altLang="ja-JP" sz="2000" dirty="0" smtClean="0"/>
              <a:t>9</a:t>
            </a:r>
            <a:r>
              <a:rPr kumimoji="1" lang="ja-JP" altLang="en-US" sz="2000" dirty="0" smtClean="0"/>
              <a:t>日に開催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制作時間：</a:t>
            </a:r>
            <a:r>
              <a:rPr lang="en-US" altLang="ja-JP" sz="2000" dirty="0" smtClean="0"/>
              <a:t>10</a:t>
            </a:r>
            <a:r>
              <a:rPr lang="ja-JP" altLang="en-US" sz="2000" dirty="0" smtClean="0"/>
              <a:t>時間</a:t>
            </a:r>
            <a:endParaRPr lang="en-US" altLang="ja-JP" sz="2000" dirty="0" smtClean="0"/>
          </a:p>
          <a:p>
            <a:r>
              <a:rPr lang="ja-JP" altLang="en-US" sz="2000" dirty="0" smtClean="0"/>
              <a:t>チーム人数：</a:t>
            </a:r>
            <a:r>
              <a:rPr lang="en-US" altLang="ja-JP" sz="2000" dirty="0" smtClean="0"/>
              <a:t>4</a:t>
            </a:r>
            <a:r>
              <a:rPr lang="ja-JP" altLang="en-US" sz="2000" dirty="0" smtClean="0"/>
              <a:t>人</a:t>
            </a:r>
            <a:endParaRPr lang="en-US" altLang="ja-JP" sz="2000" dirty="0" smtClean="0"/>
          </a:p>
          <a:p>
            <a:r>
              <a:rPr lang="ja-JP" altLang="en-US" sz="2000" dirty="0" smtClean="0"/>
              <a:t>制作環境：</a:t>
            </a:r>
            <a:r>
              <a:rPr lang="en-US" altLang="ja-JP" sz="2000" dirty="0" smtClean="0"/>
              <a:t>visual studio 2015</a:t>
            </a:r>
          </a:p>
          <a:p>
            <a:r>
              <a:rPr kumimoji="1" lang="ja-JP" altLang="en-US" sz="2000" dirty="0" smtClean="0"/>
              <a:t>制作テーマ</a:t>
            </a:r>
            <a:endParaRPr kumimoji="1" lang="en-US" altLang="ja-JP" sz="2000" dirty="0" smtClean="0"/>
          </a:p>
          <a:p>
            <a:pPr lvl="1"/>
            <a:r>
              <a:rPr kumimoji="1" lang="ja-JP" altLang="en-US" sz="1800" dirty="0" smtClean="0"/>
              <a:t>「ソーシャルディスタンス」</a:t>
            </a:r>
            <a:endParaRPr kumimoji="1" lang="en-US" altLang="ja-JP" sz="1800" dirty="0" smtClean="0"/>
          </a:p>
          <a:p>
            <a:pPr lvl="1"/>
            <a:r>
              <a:rPr kumimoji="1" lang="ja-JP" altLang="en-US" sz="1800" dirty="0" smtClean="0"/>
              <a:t>「あまりコントローラーに</a:t>
            </a:r>
            <a:r>
              <a:rPr kumimoji="1" lang="ja-JP" altLang="en-US" sz="1800" dirty="0" smtClean="0"/>
              <a:t>触れずにプレイできる」</a:t>
            </a:r>
            <a:endParaRPr kumimoji="1" lang="en-US" altLang="ja-JP" sz="1800" dirty="0" smtClean="0"/>
          </a:p>
          <a:p>
            <a:pPr lvl="1"/>
            <a:endParaRPr kumimoji="1" lang="en-US" altLang="ja-JP" sz="1800" dirty="0" smtClean="0"/>
          </a:p>
          <a:p>
            <a:r>
              <a:rPr lang="ja-JP" altLang="en-US" sz="2025" dirty="0" smtClean="0"/>
              <a:t>担当した作業</a:t>
            </a:r>
            <a:endParaRPr lang="en-US" altLang="ja-JP" sz="2025" dirty="0" smtClean="0"/>
          </a:p>
          <a:p>
            <a:pPr lvl="1"/>
            <a:r>
              <a:rPr kumimoji="1" lang="ja-JP" altLang="en-US" sz="1800" dirty="0" smtClean="0"/>
              <a:t>タイトル画面、チュートリアル画面、ポーズ画面、リザルト画面、ランキング画面の実装</a:t>
            </a:r>
            <a:endParaRPr kumimoji="1" lang="en-US" altLang="ja-JP" sz="1800" dirty="0" smtClean="0"/>
          </a:p>
          <a:p>
            <a:pPr lvl="1"/>
            <a:r>
              <a:rPr lang="ja-JP" altLang="en-US" sz="1800" dirty="0" smtClean="0"/>
              <a:t>一部テクスチャの</a:t>
            </a:r>
            <a:r>
              <a:rPr lang="ja-JP" altLang="en-US" sz="1800" dirty="0"/>
              <a:t>作成</a:t>
            </a:r>
            <a:endParaRPr kumimoji="1" lang="en-US" altLang="ja-JP" sz="1800" dirty="0" smtClean="0"/>
          </a:p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429000" y="5157106"/>
            <a:ext cx="3269292" cy="1965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タイトル画面</a:t>
            </a:r>
            <a:endParaRPr kumimoji="1" lang="ja-JP" altLang="en-US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175365" y="5741558"/>
            <a:ext cx="3081403" cy="75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作</a:t>
            </a:r>
            <a:r>
              <a:rPr lang="ja-JP" altLang="en-US" dirty="0" smtClean="0"/>
              <a:t>品名</a:t>
            </a:r>
            <a:endParaRPr lang="en-US" altLang="ja-JP" dirty="0" smtClean="0"/>
          </a:p>
          <a:p>
            <a:r>
              <a:rPr lang="en-US" altLang="ja-JP" dirty="0" smtClean="0"/>
              <a:t>『</a:t>
            </a:r>
            <a:r>
              <a:rPr lang="ja-JP" altLang="en-US" dirty="0" smtClean="0"/>
              <a:t>カンセンセカイ</a:t>
            </a:r>
            <a:r>
              <a:rPr lang="en-US" altLang="ja-JP" dirty="0" smtClean="0"/>
              <a:t>』</a:t>
            </a:r>
            <a:endParaRPr lang="ja-JP" altLang="en-US" dirty="0" smtClean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0" y="7273061"/>
            <a:ext cx="6858000" cy="1586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kumimoji="1"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kumimoji="1"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kumimoji="1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kumimoji="1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kumimoji="1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kumimoji="1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kumimoji="1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kumimoji="1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 smtClean="0"/>
              <a:t>主人公のウイルス感染を回避しながら　　　　外出するというテーマ</a:t>
            </a:r>
            <a:endParaRPr lang="en-US" altLang="ja-JP" sz="2400" dirty="0" smtClean="0"/>
          </a:p>
          <a:p>
            <a:r>
              <a:rPr lang="ja-JP" altLang="en-US" sz="2400" dirty="0" smtClean="0"/>
              <a:t>カプセル薬を弾に見立てた、　　　　　　　　「ワンボタン式シューティングゲーム」</a:t>
            </a:r>
            <a:endParaRPr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0" y="9372017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11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446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2209082" y="239305"/>
            <a:ext cx="2008666" cy="850459"/>
          </a:xfrm>
        </p:spPr>
        <p:txBody>
          <a:bodyPr/>
          <a:lstStyle/>
          <a:p>
            <a:r>
              <a:rPr kumimoji="1" lang="ja-JP" altLang="en-US" dirty="0" smtClean="0"/>
              <a:t>ハッカソン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-200416" y="7127309"/>
            <a:ext cx="5915025" cy="1628385"/>
          </a:xfrm>
        </p:spPr>
        <p:txBody>
          <a:bodyPr/>
          <a:lstStyle/>
          <a:p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時間という短い時間でのチーム制作で、役割分担はもちろんのこと、効率よく作品の完成を目指していくには、どう作業していけばよいか考えることが出来た。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自分の担当した作業では、ゲームの雰囲気に</a:t>
            </a:r>
            <a:r>
              <a:rPr lang="ja-JP" altLang="en-US" dirty="0"/>
              <a:t>合</a:t>
            </a:r>
            <a:r>
              <a:rPr lang="ja-JP" altLang="en-US" dirty="0" smtClean="0"/>
              <a:t>うように背景・</a:t>
            </a:r>
            <a:r>
              <a:rPr lang="en-US" altLang="ja-JP" dirty="0" smtClean="0"/>
              <a:t>BGM</a:t>
            </a:r>
            <a:r>
              <a:rPr lang="ja-JP" altLang="en-US" dirty="0" smtClean="0"/>
              <a:t>の選別を行い、各画面の遷移を実装した。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72583" y="938278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830773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812881"/>
          </a:xfrm>
        </p:spPr>
        <p:txBody>
          <a:bodyPr/>
          <a:lstStyle/>
          <a:p>
            <a:r>
              <a:rPr kumimoji="1" lang="ja-JP" altLang="en-US" dirty="0" smtClean="0"/>
              <a:t>２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アクションゲーム制作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1488" y="1164921"/>
            <a:ext cx="5915025" cy="688931"/>
          </a:xfrm>
        </p:spPr>
        <p:txBody>
          <a:bodyPr>
            <a:normAutofit/>
          </a:bodyPr>
          <a:lstStyle/>
          <a:p>
            <a:r>
              <a:rPr kumimoji="1" lang="ja-JP" altLang="en-US" sz="1800" dirty="0" smtClean="0"/>
              <a:t>制作期間：約</a:t>
            </a:r>
            <a:r>
              <a:rPr kumimoji="1" lang="en-US" altLang="ja-JP" sz="1800" dirty="0" smtClean="0"/>
              <a:t>1</a:t>
            </a:r>
            <a:r>
              <a:rPr kumimoji="1" lang="ja-JP" altLang="en-US" sz="1800" dirty="0" smtClean="0"/>
              <a:t>か月（令和</a:t>
            </a:r>
            <a:r>
              <a:rPr kumimoji="1" lang="en-US" altLang="ja-JP" sz="1800" dirty="0" smtClean="0"/>
              <a:t>2</a:t>
            </a:r>
            <a:r>
              <a:rPr kumimoji="1" lang="ja-JP" altLang="en-US" sz="1800" dirty="0" smtClean="0"/>
              <a:t>年</a:t>
            </a:r>
            <a:r>
              <a:rPr kumimoji="1" lang="en-US" altLang="ja-JP" sz="1800" dirty="0" smtClean="0"/>
              <a:t>10</a:t>
            </a:r>
            <a:r>
              <a:rPr kumimoji="1" lang="ja-JP" altLang="en-US" sz="1800" dirty="0" smtClean="0"/>
              <a:t>月上旬～</a:t>
            </a:r>
            <a:r>
              <a:rPr kumimoji="1" lang="en-US" altLang="ja-JP" sz="1800" dirty="0" smtClean="0"/>
              <a:t>11</a:t>
            </a:r>
            <a:r>
              <a:rPr kumimoji="1" lang="ja-JP" altLang="en-US" sz="1800" dirty="0" smtClean="0"/>
              <a:t>月初め）</a:t>
            </a:r>
            <a:endParaRPr kumimoji="1" lang="en-US" altLang="ja-JP" sz="1800" dirty="0" smtClean="0"/>
          </a:p>
          <a:p>
            <a:r>
              <a:rPr lang="ja-JP" altLang="en-US" sz="1800" dirty="0" smtClean="0"/>
              <a:t>制作環境：</a:t>
            </a:r>
            <a:r>
              <a:rPr lang="en-US" altLang="ja-JP" sz="1800" dirty="0" smtClean="0"/>
              <a:t>visual studio 2015</a:t>
            </a:r>
            <a:endParaRPr kumimoji="1" lang="ja-JP" altLang="en-US" sz="1800" dirty="0"/>
          </a:p>
        </p:txBody>
      </p:sp>
      <p:sp>
        <p:nvSpPr>
          <p:cNvPr id="4" name="正方形/長方形 3"/>
          <p:cNvSpPr/>
          <p:nvPr/>
        </p:nvSpPr>
        <p:spPr>
          <a:xfrm>
            <a:off x="1377178" y="2105416"/>
            <a:ext cx="4103643" cy="263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タイトル画面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71488" y="4987446"/>
            <a:ext cx="4575131" cy="688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kumimoji="1"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kumimoji="1"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kumimoji="1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kumimoji="1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kumimoji="1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kumimoji="1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kumimoji="1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kumimoji="1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/>
              <a:t>作</a:t>
            </a:r>
            <a:r>
              <a:rPr lang="ja-JP" altLang="en-US" sz="1800" dirty="0" smtClean="0"/>
              <a:t>品名「</a:t>
            </a:r>
            <a:r>
              <a:rPr lang="en-US" altLang="ja-JP" sz="1800" dirty="0" smtClean="0"/>
              <a:t>COIN</a:t>
            </a:r>
            <a:r>
              <a:rPr lang="ja-JP" altLang="en-US" sz="1800" dirty="0"/>
              <a:t> </a:t>
            </a:r>
            <a:r>
              <a:rPr lang="en-US" altLang="ja-JP" sz="1800" dirty="0" smtClean="0"/>
              <a:t>GETTER</a:t>
            </a:r>
            <a:r>
              <a:rPr lang="ja-JP" altLang="en-US" sz="1800" dirty="0" smtClean="0"/>
              <a:t>」</a:t>
            </a:r>
            <a:endParaRPr lang="en-US" altLang="ja-JP" sz="1800" dirty="0" smtClean="0"/>
          </a:p>
          <a:p>
            <a:r>
              <a:rPr lang="ja-JP" altLang="en-US" sz="1800" dirty="0" smtClean="0"/>
              <a:t>「マリオブラザーズ」をモチーフに制作</a:t>
            </a: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25985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750251"/>
          </a:xfrm>
        </p:spPr>
        <p:txBody>
          <a:bodyPr/>
          <a:lstStyle/>
          <a:p>
            <a:r>
              <a:rPr kumimoji="1" lang="ja-JP" altLang="en-US" dirty="0" smtClean="0"/>
              <a:t>２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アクション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94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812881"/>
          </a:xfrm>
        </p:spPr>
        <p:txBody>
          <a:bodyPr/>
          <a:lstStyle/>
          <a:p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アクションゲーム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1488" y="1215025"/>
            <a:ext cx="5915025" cy="538619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現在制作中</a:t>
            </a:r>
            <a:endParaRPr kumimoji="1" lang="ja-JP" altLang="en-US" sz="2400" dirty="0"/>
          </a:p>
        </p:txBody>
      </p:sp>
      <p:sp>
        <p:nvSpPr>
          <p:cNvPr id="4" name="正方形/長方形 3"/>
          <p:cNvSpPr/>
          <p:nvPr/>
        </p:nvSpPr>
        <p:spPr>
          <a:xfrm>
            <a:off x="471487" y="2228322"/>
            <a:ext cx="4103643" cy="263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キャラクター画像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71487" y="5925588"/>
            <a:ext cx="4103643" cy="263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ステージ</a:t>
            </a:r>
            <a:r>
              <a:rPr lang="ja-JP" altLang="en-US" dirty="0"/>
              <a:t>俯瞰図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7492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1488" y="527403"/>
            <a:ext cx="5915025" cy="8892169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アクション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3147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1488" y="139098"/>
            <a:ext cx="5915025" cy="737724"/>
          </a:xfrm>
        </p:spPr>
        <p:txBody>
          <a:bodyPr/>
          <a:lstStyle/>
          <a:p>
            <a:r>
              <a:rPr kumimoji="1" lang="ja-JP" altLang="en-US" dirty="0" smtClean="0"/>
              <a:t>イベントへの参加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71488" y="964504"/>
            <a:ext cx="5915025" cy="728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情ビキャラバン（学校内ゲーム大会）</a:t>
            </a:r>
          </a:p>
        </p:txBody>
      </p:sp>
    </p:spTree>
    <p:extLst>
      <p:ext uri="{BB962C8B-B14F-4D97-AF65-F5344CB8AC3E}">
        <p14:creationId xmlns:p14="http://schemas.microsoft.com/office/powerpoint/2010/main" val="622982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038349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21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913089"/>
          </a:xfrm>
        </p:spPr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938278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１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3131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762777"/>
          </a:xfrm>
        </p:spPr>
        <p:txBody>
          <a:bodyPr/>
          <a:lstStyle/>
          <a:p>
            <a:r>
              <a:rPr lang="ja-JP" altLang="en-US" dirty="0" smtClean="0"/>
              <a:t>オープン</a:t>
            </a:r>
            <a:r>
              <a:rPr lang="ja-JP" altLang="en-US" dirty="0"/>
              <a:t>キャンパス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455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オープンキャンパス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607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6786" cy="8779434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裏表紙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63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675095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202499"/>
            <a:ext cx="6858000" cy="7719781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制作作品</a:t>
            </a:r>
            <a:r>
              <a:rPr kumimoji="1" lang="ja-JP" altLang="en-US" sz="3200" dirty="0" smtClean="0"/>
              <a:t>紹介</a:t>
            </a:r>
            <a:endParaRPr kumimoji="1" lang="en-US" altLang="ja-JP" sz="3200" dirty="0" smtClean="0"/>
          </a:p>
          <a:p>
            <a:pPr lvl="1"/>
            <a:r>
              <a:rPr lang="ja-JP" altLang="en-US" sz="2800" dirty="0" smtClean="0"/>
              <a:t>コンソールによる制作</a:t>
            </a:r>
            <a:endParaRPr lang="en-US" altLang="ja-JP" sz="2800" dirty="0" smtClean="0"/>
          </a:p>
          <a:p>
            <a:pPr lvl="1"/>
            <a:r>
              <a:rPr kumimoji="1" lang="ja-JP" altLang="en-US" sz="2800" dirty="0" smtClean="0"/>
              <a:t>スクリーンセーバー</a:t>
            </a:r>
            <a:endParaRPr kumimoji="1" lang="en-US" altLang="ja-JP" sz="2800" dirty="0" smtClean="0"/>
          </a:p>
          <a:p>
            <a:pPr lvl="1"/>
            <a:r>
              <a:rPr lang="ja-JP" altLang="en-US" sz="2800" dirty="0" smtClean="0"/>
              <a:t>３</a:t>
            </a:r>
            <a:r>
              <a:rPr lang="en-US" altLang="ja-JP" sz="2800" dirty="0" smtClean="0"/>
              <a:t>D</a:t>
            </a:r>
            <a:r>
              <a:rPr lang="ja-JP" altLang="en-US" sz="2800" dirty="0" smtClean="0"/>
              <a:t>ステージ制作（個人）</a:t>
            </a:r>
            <a:endParaRPr kumimoji="1" lang="en-US" altLang="ja-JP" sz="2800" dirty="0" smtClean="0"/>
          </a:p>
          <a:p>
            <a:pPr lvl="1"/>
            <a:r>
              <a:rPr lang="ja-JP" altLang="en-US" sz="2800" dirty="0" smtClean="0"/>
              <a:t>３</a:t>
            </a:r>
            <a:r>
              <a:rPr lang="en-US" altLang="ja-JP" sz="2800" dirty="0" smtClean="0"/>
              <a:t>D</a:t>
            </a:r>
            <a:r>
              <a:rPr lang="ja-JP" altLang="en-US" sz="2800" dirty="0" smtClean="0"/>
              <a:t>ステージ制作（チーム）</a:t>
            </a:r>
            <a:endParaRPr kumimoji="1" lang="en-US" altLang="ja-JP" sz="2800" dirty="0" smtClean="0"/>
          </a:p>
          <a:p>
            <a:pPr lvl="1"/>
            <a:r>
              <a:rPr lang="ja-JP" altLang="en-US" sz="2800" dirty="0" smtClean="0"/>
              <a:t>２</a:t>
            </a:r>
            <a:r>
              <a:rPr lang="en-US" altLang="ja-JP" sz="2800" dirty="0" smtClean="0"/>
              <a:t>D</a:t>
            </a:r>
            <a:r>
              <a:rPr lang="ja-JP" altLang="en-US" sz="2800" dirty="0" smtClean="0"/>
              <a:t>シューティングゲーム制作</a:t>
            </a:r>
            <a:endParaRPr lang="en-US" altLang="ja-JP" sz="2800" dirty="0" smtClean="0"/>
          </a:p>
          <a:p>
            <a:pPr lvl="1"/>
            <a:r>
              <a:rPr kumimoji="1" lang="ja-JP" altLang="en-US" sz="2800" dirty="0" smtClean="0"/>
              <a:t>２</a:t>
            </a:r>
            <a:r>
              <a:rPr kumimoji="1" lang="en-US" altLang="ja-JP" sz="2800" dirty="0" smtClean="0"/>
              <a:t>D</a:t>
            </a:r>
            <a:r>
              <a:rPr kumimoji="1" lang="ja-JP" altLang="en-US" sz="2800" dirty="0" smtClean="0"/>
              <a:t>アクションゲーム制作</a:t>
            </a:r>
            <a:endParaRPr kumimoji="1" lang="en-US" altLang="ja-JP" sz="2800" dirty="0" smtClean="0"/>
          </a:p>
          <a:p>
            <a:pPr lvl="1"/>
            <a:r>
              <a:rPr lang="ja-JP" altLang="en-US" sz="2800" dirty="0" smtClean="0"/>
              <a:t>３</a:t>
            </a:r>
            <a:r>
              <a:rPr lang="en-US" altLang="ja-JP" sz="2800" dirty="0" smtClean="0"/>
              <a:t>D</a:t>
            </a:r>
            <a:r>
              <a:rPr lang="ja-JP" altLang="en-US" sz="2800" dirty="0" smtClean="0"/>
              <a:t>アクションゲーム制作</a:t>
            </a:r>
            <a:endParaRPr kumimoji="1" lang="en-US" altLang="ja-JP" sz="2800" dirty="0" smtClean="0"/>
          </a:p>
          <a:p>
            <a:pPr lvl="1"/>
            <a:r>
              <a:rPr lang="ja-JP" altLang="en-US" sz="2800" dirty="0" smtClean="0"/>
              <a:t>秋のハッカソン（短期間チーム制作）</a:t>
            </a:r>
            <a:endParaRPr lang="en-US" altLang="ja-JP" sz="2800" dirty="0" smtClean="0"/>
          </a:p>
          <a:p>
            <a:pPr lvl="1"/>
            <a:endParaRPr lang="en-US" altLang="ja-JP" sz="2800" dirty="0"/>
          </a:p>
          <a:p>
            <a:r>
              <a:rPr kumimoji="1" lang="ja-JP" altLang="en-US" sz="3200" dirty="0" smtClean="0"/>
              <a:t>イベントへの</a:t>
            </a:r>
            <a:r>
              <a:rPr kumimoji="1" lang="ja-JP" altLang="en-US" sz="3200" dirty="0" smtClean="0"/>
              <a:t>参加</a:t>
            </a:r>
            <a:endParaRPr kumimoji="1" lang="en-US" altLang="ja-JP" sz="3200" dirty="0" smtClean="0"/>
          </a:p>
          <a:p>
            <a:pPr lvl="1"/>
            <a:r>
              <a:rPr lang="ja-JP" altLang="en-US" sz="2975" dirty="0" smtClean="0"/>
              <a:t>オープンキャンパススタッフ</a:t>
            </a:r>
            <a:endParaRPr lang="en-US" altLang="ja-JP" sz="2975" dirty="0" smtClean="0"/>
          </a:p>
          <a:p>
            <a:pPr lvl="1"/>
            <a:r>
              <a:rPr lang="ja-JP" altLang="en-US" sz="2975" dirty="0"/>
              <a:t>情</a:t>
            </a:r>
            <a:r>
              <a:rPr lang="ja-JP" altLang="en-US" sz="2975" dirty="0" smtClean="0"/>
              <a:t>ビキャラバン</a:t>
            </a:r>
            <a:r>
              <a:rPr lang="en-US" altLang="ja-JP" sz="2975" dirty="0" smtClean="0"/>
              <a:t>(</a:t>
            </a:r>
            <a:r>
              <a:rPr lang="ja-JP" altLang="en-US" sz="2975" dirty="0" smtClean="0"/>
              <a:t>学内ゲーム大会</a:t>
            </a:r>
            <a:r>
              <a:rPr lang="en-US" altLang="ja-JP" sz="2975" dirty="0" smtClean="0"/>
              <a:t>)</a:t>
            </a:r>
          </a:p>
          <a:p>
            <a:pPr lvl="1"/>
            <a:r>
              <a:rPr lang="ja-JP" altLang="en-US" sz="2975" dirty="0" smtClean="0"/>
              <a:t>秋のハッカソン</a:t>
            </a:r>
            <a:endParaRPr lang="en-US" altLang="ja-JP" sz="2975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14261" y="938278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２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6910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862985"/>
          </a:xfrm>
        </p:spPr>
        <p:txBody>
          <a:bodyPr/>
          <a:lstStyle/>
          <a:p>
            <a:r>
              <a:rPr kumimoji="1" lang="ja-JP" altLang="en-US" dirty="0" smtClean="0"/>
              <a:t>コンソールアプリケーションによる制作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1488" y="1515649"/>
            <a:ext cx="5915025" cy="3068877"/>
          </a:xfrm>
        </p:spPr>
        <p:txBody>
          <a:bodyPr/>
          <a:lstStyle/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言語の基礎を学んだ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クイズ</a:t>
            </a:r>
            <a:r>
              <a:rPr lang="ja-JP" altLang="en-US" dirty="0"/>
              <a:t>ゲーム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.txt</a:t>
            </a:r>
            <a:r>
              <a:rPr kumimoji="1" lang="ja-JP" altLang="en-US" dirty="0" smtClean="0"/>
              <a:t>データ</a:t>
            </a:r>
            <a:r>
              <a:rPr kumimoji="1" lang="ja-JP" altLang="en-US" dirty="0" smtClean="0"/>
              <a:t>を読み込み、問題文</a:t>
            </a:r>
            <a:r>
              <a:rPr kumimoji="1" lang="ja-JP" altLang="en-US" dirty="0" smtClean="0"/>
              <a:t>と</a:t>
            </a:r>
            <a:r>
              <a:rPr lang="ja-JP" altLang="en-US" dirty="0" smtClean="0"/>
              <a:t>選択肢を表示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938278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３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4645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725199"/>
          </a:xfrm>
        </p:spPr>
        <p:txBody>
          <a:bodyPr/>
          <a:lstStyle/>
          <a:p>
            <a:r>
              <a:rPr kumimoji="1" lang="ja-JP" altLang="en-US" dirty="0" smtClean="0"/>
              <a:t>スクリーンセーバー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14261" y="938278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４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019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784" y="166621"/>
            <a:ext cx="6501009" cy="1464234"/>
          </a:xfrm>
        </p:spPr>
        <p:txBody>
          <a:bodyPr/>
          <a:lstStyle/>
          <a:p>
            <a:r>
              <a:rPr kumimoji="1" lang="ja-JP" altLang="en-US" dirty="0" smtClean="0"/>
              <a:t>「メタセコイア」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モデリングツール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「モデルビューワー」ツールによる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ステージ制作</a:t>
            </a:r>
            <a:r>
              <a:rPr kumimoji="1" lang="ja-JP" altLang="en-US" dirty="0" smtClean="0"/>
              <a:t>（</a:t>
            </a:r>
            <a:r>
              <a:rPr lang="ja-JP" altLang="en-US" dirty="0"/>
              <a:t>個人</a:t>
            </a:r>
            <a:r>
              <a:rPr kumimoji="1" lang="ja-JP" altLang="en-US" dirty="0" smtClean="0"/>
              <a:t>制作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840859"/>
            <a:ext cx="6858000" cy="3164525"/>
          </a:xfrm>
        </p:spPr>
        <p:txBody>
          <a:bodyPr>
            <a:normAutofit/>
          </a:bodyPr>
          <a:lstStyle/>
          <a:p>
            <a:r>
              <a:rPr lang="en-US" altLang="ja-JP" sz="2000" dirty="0" smtClean="0"/>
              <a:t>RPG</a:t>
            </a:r>
            <a:r>
              <a:rPr lang="ja-JP" altLang="en-US" sz="2000" dirty="0" smtClean="0"/>
              <a:t>にありそうな公園をイメージして制作</a:t>
            </a: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 smtClean="0"/>
          </a:p>
          <a:p>
            <a:r>
              <a:rPr lang="ja-JP" altLang="en-US" sz="2000" dirty="0" smtClean="0"/>
              <a:t>木、宝箱、川に</a:t>
            </a:r>
            <a:r>
              <a:rPr lang="ja-JP" altLang="en-US" sz="2000" dirty="0"/>
              <a:t>掛か</a:t>
            </a:r>
            <a:r>
              <a:rPr lang="ja-JP" altLang="en-US" sz="2000" dirty="0" smtClean="0"/>
              <a:t>る橋など制作・配置</a:t>
            </a:r>
            <a:endParaRPr lang="en-US" altLang="ja-JP" sz="2000" dirty="0" smtClean="0"/>
          </a:p>
          <a:p>
            <a:endParaRPr kumimoji="1" lang="en-US" altLang="ja-JP" sz="2000" dirty="0" smtClean="0"/>
          </a:p>
          <a:p>
            <a:endParaRPr kumimoji="1" lang="en-US" altLang="ja-JP" sz="2000" dirty="0" smtClean="0"/>
          </a:p>
          <a:p>
            <a:r>
              <a:rPr lang="ja-JP" altLang="en-US" sz="2000" dirty="0" smtClean="0"/>
              <a:t>最初の頃の配置ではどのくらいの位置に　　　　　　　配置すれば、しっくりくるかという　　　　　　　　　数値を入れては確認という作業を繰り返していた。</a:t>
            </a:r>
            <a:endParaRPr kumimoji="1" lang="en-US" altLang="ja-JP" sz="20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343093" y="5102654"/>
            <a:ext cx="3430370" cy="2354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完成図１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208423" y="7279710"/>
            <a:ext cx="3430370" cy="2354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完成図２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938278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５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8691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" y="6964087"/>
            <a:ext cx="6857999" cy="2192055"/>
          </a:xfrm>
        </p:spPr>
        <p:txBody>
          <a:bodyPr>
            <a:normAutofit/>
          </a:bodyPr>
          <a:lstStyle/>
          <a:p>
            <a:r>
              <a:rPr kumimoji="1" lang="ja-JP" altLang="en-US" sz="2000" dirty="0" smtClean="0"/>
              <a:t>制作したオブジェクトの中でも、「橋」はいくつかにパーツを分け、きれいに配置できるよう　　　　　　　モデルの大きさを微調整しつつ配置作業を行った。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モデルの制作にはあらかじめ決めた規格で大きさを　　決めておくと作業しやすくなると感じた。</a:t>
            </a:r>
            <a:endParaRPr kumimoji="1" lang="en-US" altLang="ja-JP" sz="20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355619" y="555706"/>
            <a:ext cx="3430370" cy="2354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制作オブジェクト１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170846" y="2582449"/>
            <a:ext cx="3430370" cy="2354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制作オブジェクト２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14261" y="938278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６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63311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784" y="166621"/>
            <a:ext cx="6501009" cy="1464234"/>
          </a:xfrm>
        </p:spPr>
        <p:txBody>
          <a:bodyPr/>
          <a:lstStyle/>
          <a:p>
            <a:r>
              <a:rPr kumimoji="1" lang="ja-JP" altLang="en-US" dirty="0" smtClean="0"/>
              <a:t>「メタセコイア」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モデリングツール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「モデルビューワー」ツールによる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ステージ制作（チーム制作）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0775" y="1632943"/>
            <a:ext cx="5915025" cy="3582445"/>
          </a:xfrm>
        </p:spPr>
        <p:txBody>
          <a:bodyPr>
            <a:normAutofit/>
          </a:bodyPr>
          <a:lstStyle/>
          <a:p>
            <a:r>
              <a:rPr kumimoji="1" lang="ja-JP" altLang="en-US" sz="2000" dirty="0" smtClean="0"/>
              <a:t>制作人数：</a:t>
            </a:r>
            <a:r>
              <a:rPr kumimoji="1" lang="en-US" altLang="ja-JP" sz="2000" dirty="0" smtClean="0"/>
              <a:t>5</a:t>
            </a:r>
            <a:r>
              <a:rPr kumimoji="1" lang="ja-JP" altLang="en-US" sz="2000" dirty="0" smtClean="0"/>
              <a:t>人</a:t>
            </a:r>
            <a:endParaRPr kumimoji="1" lang="en-US" altLang="ja-JP" sz="2000" dirty="0" smtClean="0"/>
          </a:p>
          <a:p>
            <a:endParaRPr kumimoji="1" lang="en-US" altLang="ja-JP" sz="2000" dirty="0" smtClean="0"/>
          </a:p>
          <a:p>
            <a:r>
              <a:rPr lang="ja-JP" altLang="en-US" sz="2000" dirty="0"/>
              <a:t>海上豪華客船をモチーフに制作</a:t>
            </a:r>
            <a:endParaRPr lang="en-US" altLang="ja-JP" sz="2000" dirty="0"/>
          </a:p>
          <a:p>
            <a:endParaRPr kumimoji="1" lang="en-US" altLang="ja-JP" sz="2000" dirty="0" smtClean="0"/>
          </a:p>
          <a:p>
            <a:r>
              <a:rPr lang="ja-JP" altLang="en-US" sz="2000" dirty="0" smtClean="0"/>
              <a:t>担当した作業</a:t>
            </a:r>
            <a:endParaRPr kumimoji="1" lang="en-US" altLang="ja-JP" sz="2000" dirty="0" smtClean="0"/>
          </a:p>
          <a:p>
            <a:pPr lvl="1"/>
            <a:r>
              <a:rPr lang="ja-JP" altLang="en-US" sz="1800" dirty="0" smtClean="0"/>
              <a:t>客船本体のデザイン・モデリング</a:t>
            </a:r>
            <a:endParaRPr lang="en-US" altLang="ja-JP" sz="1800" dirty="0"/>
          </a:p>
          <a:p>
            <a:pPr lvl="1"/>
            <a:r>
              <a:rPr lang="ja-JP" altLang="en-US" sz="1800" dirty="0" smtClean="0"/>
              <a:t>他メンバーの制作したモデルを含め、　　　　　　全オブジェクトの配置</a:t>
            </a:r>
            <a:endParaRPr lang="en-US" altLang="ja-JP" sz="1800" dirty="0"/>
          </a:p>
          <a:p>
            <a:pPr marL="0" indent="0">
              <a:buNone/>
            </a:pPr>
            <a:endParaRPr kumimoji="1" lang="en-US" altLang="ja-JP" sz="2000" dirty="0" smtClean="0"/>
          </a:p>
          <a:p>
            <a:r>
              <a:rPr lang="ja-JP" altLang="en-US" sz="2000" dirty="0"/>
              <a:t>楽</a:t>
            </a:r>
            <a:r>
              <a:rPr lang="ja-JP" altLang="en-US" sz="2000" dirty="0" smtClean="0"/>
              <a:t>し</a:t>
            </a:r>
            <a:r>
              <a:rPr lang="ja-JP" altLang="en-US" sz="2000" dirty="0"/>
              <a:t>気</a:t>
            </a:r>
            <a:r>
              <a:rPr lang="ja-JP" altLang="en-US" sz="2000" dirty="0" smtClean="0"/>
              <a:t>な雰囲気を演出</a:t>
            </a:r>
            <a:endParaRPr kumimoji="1" lang="ja-JP" altLang="en-US" sz="2000" dirty="0"/>
          </a:p>
        </p:txBody>
      </p:sp>
      <p:sp>
        <p:nvSpPr>
          <p:cNvPr id="4" name="正方形/長方形 3"/>
          <p:cNvSpPr/>
          <p:nvPr/>
        </p:nvSpPr>
        <p:spPr>
          <a:xfrm>
            <a:off x="430775" y="5215388"/>
            <a:ext cx="3430370" cy="2354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完成図１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208423" y="7279710"/>
            <a:ext cx="3430370" cy="2354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完成図２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938278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７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6905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837933"/>
          </a:xfrm>
        </p:spPr>
        <p:txBody>
          <a:bodyPr/>
          <a:lstStyle/>
          <a:p>
            <a:r>
              <a:rPr kumimoji="1" lang="ja-JP" altLang="en-US" dirty="0" smtClean="0"/>
              <a:t>ステージ制作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1488" y="1365338"/>
            <a:ext cx="3637049" cy="273067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71488" y="4233798"/>
            <a:ext cx="3430370" cy="2354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船の制作過程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306871" y="6338171"/>
            <a:ext cx="3430370" cy="2354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他制作した小物の制作過程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14261" y="938278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８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1306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566</Words>
  <Application>Microsoft Office PowerPoint</Application>
  <PresentationFormat>A4 210 x 297 mm</PresentationFormat>
  <Paragraphs>119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6" baseType="lpstr">
      <vt:lpstr>游ゴシック</vt:lpstr>
      <vt:lpstr>游ゴシック Light</vt:lpstr>
      <vt:lpstr>Arial</vt:lpstr>
      <vt:lpstr>Office テーマ</vt:lpstr>
      <vt:lpstr>表紙</vt:lpstr>
      <vt:lpstr>自己紹介</vt:lpstr>
      <vt:lpstr>目次</vt:lpstr>
      <vt:lpstr>コンソールアプリケーションによる制作</vt:lpstr>
      <vt:lpstr>スクリーンセーバー</vt:lpstr>
      <vt:lpstr>「メタセコイア」(３Dモデリングツール)と 「モデルビューワー」ツールによる ３Dステージ制作（個人制作）</vt:lpstr>
      <vt:lpstr>PowerPoint プレゼンテーション</vt:lpstr>
      <vt:lpstr>「メタセコイア」(３Dモデリングツール)と 「モデルビューワー」ツールによる ３Dステージ制作（チーム制作）</vt:lpstr>
      <vt:lpstr>ステージ制作</vt:lpstr>
      <vt:lpstr>２Dシューティングゲーム制作</vt:lpstr>
      <vt:lpstr>２Dシューティング</vt:lpstr>
      <vt:lpstr>秋のハッカソン（チーム制作イベント）</vt:lpstr>
      <vt:lpstr>ハッカソン</vt:lpstr>
      <vt:lpstr>２Dアクションゲーム制作</vt:lpstr>
      <vt:lpstr>２Dアクション</vt:lpstr>
      <vt:lpstr>３Dアクションゲーム</vt:lpstr>
      <vt:lpstr>３Dアクション</vt:lpstr>
      <vt:lpstr>イベントへの参加</vt:lpstr>
      <vt:lpstr>PowerPoint プレゼンテーション</vt:lpstr>
      <vt:lpstr>オープンキャンパス</vt:lpstr>
      <vt:lpstr>オープンキャンパス</vt:lpstr>
      <vt:lpstr>裏表紙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45</cp:revision>
  <dcterms:created xsi:type="dcterms:W3CDTF">2020-07-08T04:26:14Z</dcterms:created>
  <dcterms:modified xsi:type="dcterms:W3CDTF">2020-11-17T05:30:59Z</dcterms:modified>
</cp:coreProperties>
</file>