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EB14-0E6A-4069-A8BB-6D7A28F9B4ED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47081-2336-4B7C-B228-F67E6BBEC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67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EB14-0E6A-4069-A8BB-6D7A28F9B4ED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47081-2336-4B7C-B228-F67E6BBEC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74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EB14-0E6A-4069-A8BB-6D7A28F9B4ED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47081-2336-4B7C-B228-F67E6BBEC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7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EB14-0E6A-4069-A8BB-6D7A28F9B4ED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47081-2336-4B7C-B228-F67E6BBEC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06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EB14-0E6A-4069-A8BB-6D7A28F9B4ED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47081-2336-4B7C-B228-F67E6BBEC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05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EB14-0E6A-4069-A8BB-6D7A28F9B4ED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47081-2336-4B7C-B228-F67E6BBEC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9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EB14-0E6A-4069-A8BB-6D7A28F9B4ED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47081-2336-4B7C-B228-F67E6BBEC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16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EB14-0E6A-4069-A8BB-6D7A28F9B4ED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47081-2336-4B7C-B228-F67E6BBEC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35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EB14-0E6A-4069-A8BB-6D7A28F9B4ED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47081-2336-4B7C-B228-F67E6BBEC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44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EB14-0E6A-4069-A8BB-6D7A28F9B4ED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47081-2336-4B7C-B228-F67E6BBEC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47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EB14-0E6A-4069-A8BB-6D7A28F9B4ED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47081-2336-4B7C-B228-F67E6BBEC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72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CEB14-0E6A-4069-A8BB-6D7A28F9B4ED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7081-2336-4B7C-B228-F67E6BBEC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71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57500" y="7849928"/>
            <a:ext cx="4000500" cy="2046345"/>
          </a:xfrm>
          <a:gradFill>
            <a:gsLst>
              <a:gs pos="0">
                <a:schemeClr val="accent3">
                  <a:lumMod val="110000"/>
                  <a:satMod val="105000"/>
                  <a:tint val="67000"/>
                  <a:alpha val="62000"/>
                </a:schemeClr>
              </a:gs>
              <a:gs pos="94000">
                <a:schemeClr val="accent3">
                  <a:lumMod val="105000"/>
                  <a:satMod val="103000"/>
                  <a:tint val="73000"/>
                  <a:alpha val="86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kumimoji="1" lang="ja-JP" altLang="en-US" dirty="0" smtClean="0"/>
              <a:t>グループ名　</a:t>
            </a:r>
            <a:r>
              <a:rPr kumimoji="1" lang="en-US" altLang="ja-JP" dirty="0" smtClean="0">
                <a:solidFill>
                  <a:schemeClr val="tx1"/>
                </a:solidFill>
              </a:rPr>
              <a:t>Reality</a:t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lang="ja-JP" altLang="en-US" sz="2000" b="1" dirty="0" smtClean="0"/>
              <a:t>メンバー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	</a:t>
            </a:r>
            <a:r>
              <a:rPr lang="ja-JP" altLang="en-US" sz="2000" dirty="0" smtClean="0"/>
              <a:t>堀合稀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/>
              <a:t>	</a:t>
            </a:r>
            <a:r>
              <a:rPr lang="en-US" altLang="ja-JP" sz="2000" dirty="0" smtClean="0"/>
              <a:t>	</a:t>
            </a:r>
            <a:r>
              <a:rPr lang="zh-TW" altLang="en-US" sz="20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小関優斗</a:t>
            </a:r>
            <a:r>
              <a:rPr lang="en-US" altLang="zh-TW" sz="20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zh-TW" sz="20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en-US" altLang="zh-TW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</a:t>
            </a:r>
            <a:r>
              <a:rPr lang="en-US" altLang="zh-TW" sz="20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	</a:t>
            </a:r>
            <a:r>
              <a:rPr lang="en-US" altLang="ja-JP" sz="2000" dirty="0" smtClean="0">
                <a:latin typeface="+mn-ea"/>
              </a:rPr>
              <a:t>DANG HUNNGUYEN</a:t>
            </a:r>
            <a:br>
              <a:rPr lang="en-US" altLang="ja-JP" sz="2000" dirty="0" smtClean="0">
                <a:latin typeface="+mn-ea"/>
              </a:rPr>
            </a:br>
            <a:r>
              <a:rPr lang="en-US" altLang="ja-JP" sz="2000" dirty="0">
                <a:latin typeface="+mn-ea"/>
              </a:rPr>
              <a:t>	</a:t>
            </a:r>
            <a:r>
              <a:rPr lang="en-US" altLang="ja-JP" sz="2000" dirty="0" smtClean="0">
                <a:latin typeface="+mn-ea"/>
              </a:rPr>
              <a:t>	</a:t>
            </a:r>
            <a:r>
              <a:rPr lang="zh-TW" altLang="en-US" sz="20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三浦</a:t>
            </a:r>
            <a:r>
              <a:rPr lang="zh-TW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優</a:t>
            </a:r>
            <a:r>
              <a:rPr lang="zh-TW" altLang="en-US" sz="20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大</a:t>
            </a:r>
            <a:r>
              <a:rPr lang="en-US" altLang="zh-TW" sz="20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zh-TW" sz="20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en-US" altLang="zh-TW" sz="20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		</a:t>
            </a:r>
            <a:r>
              <a:rPr lang="ja-JP" altLang="en-US" sz="20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髙橋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勝</a:t>
            </a:r>
            <a:r>
              <a:rPr lang="ja-JP" altLang="en-US" sz="20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太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0" y="3328095"/>
            <a:ext cx="6858000" cy="2737884"/>
            <a:chOff x="-103911" y="2192726"/>
            <a:chExt cx="6858000" cy="2737884"/>
          </a:xfrm>
          <a:solidFill>
            <a:schemeClr val="bg1">
              <a:alpha val="52000"/>
            </a:schemeClr>
          </a:solidFill>
        </p:grpSpPr>
        <p:sp>
          <p:nvSpPr>
            <p:cNvPr id="5" name="正方形/長方形 4"/>
            <p:cNvSpPr/>
            <p:nvPr/>
          </p:nvSpPr>
          <p:spPr>
            <a:xfrm>
              <a:off x="256524" y="2882552"/>
              <a:ext cx="6137131" cy="20470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3911" y="2192726"/>
              <a:ext cx="6858000" cy="2737884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01653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3000"/>
            <a:lum/>
          </a:blip>
          <a:srcRect/>
          <a:stretch>
            <a:fillRect l="-42000" r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7222"/>
            <a:ext cx="5829300" cy="955147"/>
          </a:xfrm>
          <a:solidFill>
            <a:schemeClr val="bg1"/>
          </a:solidFill>
        </p:spPr>
        <p:txBody>
          <a:bodyPr/>
          <a:lstStyle/>
          <a:p>
            <a:r>
              <a:rPr kumimoji="1" lang="ja-JP" altLang="en-US" b="1" dirty="0" smtClean="0"/>
              <a:t>セールスポイント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3013" y="1906124"/>
            <a:ext cx="5143500" cy="1613492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kumimoji="1" lang="ja-JP" altLang="en-US" sz="3200" dirty="0" smtClean="0"/>
              <a:t>戦況に</a:t>
            </a:r>
            <a:endParaRPr kumimoji="1" lang="en-US" altLang="ja-JP" sz="3200" dirty="0" smtClean="0"/>
          </a:p>
          <a:p>
            <a:pPr>
              <a:lnSpc>
                <a:spcPct val="100000"/>
              </a:lnSpc>
            </a:pPr>
            <a:r>
              <a:rPr kumimoji="1" lang="ja-JP" altLang="en-US" sz="3200" dirty="0" smtClean="0"/>
              <a:t>応じて武器を選べ、</a:t>
            </a:r>
            <a:endParaRPr kumimoji="1" lang="en-US" altLang="ja-JP" sz="3200" dirty="0" smtClean="0"/>
          </a:p>
          <a:p>
            <a:pPr>
              <a:lnSpc>
                <a:spcPct val="100000"/>
              </a:lnSpc>
            </a:pPr>
            <a:r>
              <a:rPr lang="ja-JP" altLang="en-US" sz="3200" dirty="0" smtClean="0"/>
              <a:t>判断力が</a:t>
            </a:r>
            <a:r>
              <a:rPr lang="ja-JP" altLang="en-US" sz="3200" dirty="0"/>
              <a:t>勝利</a:t>
            </a:r>
            <a:r>
              <a:rPr lang="ja-JP" altLang="en-US" sz="3200" dirty="0" smtClean="0"/>
              <a:t>の</a:t>
            </a:r>
            <a:r>
              <a:rPr lang="ja-JP" altLang="en-US" sz="3200" b="1" dirty="0">
                <a:solidFill>
                  <a:srgbClr val="FFC000"/>
                </a:solidFill>
              </a:rPr>
              <a:t>カギ</a:t>
            </a:r>
            <a:r>
              <a:rPr lang="ja-JP" altLang="en-US" sz="3200" dirty="0" smtClean="0"/>
              <a:t>だ！！</a:t>
            </a:r>
            <a:endParaRPr kumimoji="1" lang="ja-JP" altLang="en-US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2355087" y="3846276"/>
            <a:ext cx="4288353" cy="156966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ほかの</a:t>
            </a: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ゲーム</a:t>
            </a:r>
            <a:r>
              <a:rPr lang="ja-JP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とは違い</a:t>
            </a:r>
            <a:endParaRPr lang="en-US" altLang="ja-JP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リアル</a:t>
            </a:r>
            <a:r>
              <a:rPr lang="ja-JP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な</a:t>
            </a:r>
            <a:r>
              <a:rPr lang="ja-JP" altLang="en-US" sz="32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緊張感</a:t>
            </a:r>
            <a:r>
              <a:rPr lang="ja-JP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</a:t>
            </a:r>
            <a:endParaRPr lang="en-US" altLang="ja-JP" sz="32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味わることができる。</a:t>
            </a:r>
            <a:endParaRPr lang="ja-JP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63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33</Words>
  <Application>Microsoft Office PowerPoint</Application>
  <PresentationFormat>A4 210 x 297 mm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グループ名　Reality メンバー　 堀合稀   小関優斗   DANG HUNNGUYEN   三浦優大   髙橋勝太</vt:lpstr>
      <vt:lpstr>セールスポイント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8</cp:revision>
  <dcterms:created xsi:type="dcterms:W3CDTF">2020-12-20T12:31:48Z</dcterms:created>
  <dcterms:modified xsi:type="dcterms:W3CDTF">2020-12-20T13:32:17Z</dcterms:modified>
</cp:coreProperties>
</file>