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69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6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8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02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2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8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2170-D0C1-4D0A-8C9B-6B24763FF301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32E4-470A-4C11-94F3-FB295AC31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2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10745" y="23408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コンセプト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980" y="3496203"/>
            <a:ext cx="6376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solidFill>
                  <a:srgbClr val="FFC000"/>
                </a:solidFill>
              </a:rPr>
              <a:t>キャラ、アイテム</a:t>
            </a:r>
            <a:r>
              <a:rPr lang="ja-JP" altLang="en-US" sz="5400" dirty="0" smtClean="0"/>
              <a:t>を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/>
              <a:t>使いこなし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>
                <a:solidFill>
                  <a:srgbClr val="FF0000"/>
                </a:solidFill>
              </a:rPr>
              <a:t>対戦</a:t>
            </a:r>
            <a:r>
              <a:rPr lang="ja-JP" altLang="en-US" sz="5400" dirty="0">
                <a:solidFill>
                  <a:srgbClr val="FF0000"/>
                </a:solidFill>
              </a:rPr>
              <a:t>に</a:t>
            </a:r>
            <a:r>
              <a:rPr lang="ja-JP" altLang="en-US" sz="5400" smtClean="0">
                <a:solidFill>
                  <a:srgbClr val="FF0000"/>
                </a:solidFill>
              </a:rPr>
              <a:t>勝利</a:t>
            </a:r>
            <a:r>
              <a:rPr lang="ja-JP" altLang="en-US" sz="5400" smtClean="0"/>
              <a:t>せよ！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083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11</Words>
  <Application>Microsoft Office PowerPoint</Application>
  <PresentationFormat>A4 210 x 297 mm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</cp:revision>
  <dcterms:created xsi:type="dcterms:W3CDTF">2020-12-19T06:12:26Z</dcterms:created>
  <dcterms:modified xsi:type="dcterms:W3CDTF">2020-12-21T00:34:50Z</dcterms:modified>
</cp:coreProperties>
</file>