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3"/>
  </p:notesMasterIdLst>
  <p:sldIdLst>
    <p:sldId id="256" r:id="rId2"/>
  </p:sldIdLst>
  <p:sldSz cx="6858000" cy="9906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49" autoAdjust="0"/>
    <p:restoredTop sz="94660"/>
  </p:normalViewPr>
  <p:slideViewPr>
    <p:cSldViewPr snapToGrid="0">
      <p:cViewPr>
        <p:scale>
          <a:sx n="66" d="100"/>
          <a:sy n="66" d="100"/>
        </p:scale>
        <p:origin x="1728" y="-8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67169C-8176-4537-B831-CA7A7355FBFA}" type="datetimeFigureOut">
              <a:rPr kumimoji="1" lang="ja-JP" altLang="en-US" smtClean="0"/>
              <a:t>2020/12/17</a:t>
            </a:fld>
            <a:endParaRPr kumimoji="1" lang="ja-JP" altLang="en-US"/>
          </a:p>
        </p:txBody>
      </p:sp>
      <p:sp>
        <p:nvSpPr>
          <p:cNvPr id="4" name="スライド イメージ プレースホルダー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D7E926-526C-43FF-932B-9EDBF1A4C4C2}" type="slidenum">
              <a:rPr kumimoji="1" lang="ja-JP" altLang="en-US" smtClean="0"/>
              <a:t>‹#›</a:t>
            </a:fld>
            <a:endParaRPr kumimoji="1" lang="ja-JP" altLang="en-US"/>
          </a:p>
        </p:txBody>
      </p:sp>
    </p:spTree>
    <p:extLst>
      <p:ext uri="{BB962C8B-B14F-4D97-AF65-F5344CB8AC3E}">
        <p14:creationId xmlns:p14="http://schemas.microsoft.com/office/powerpoint/2010/main" val="425809357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7FD7E926-526C-43FF-932B-9EDBF1A4C4C2}" type="slidenum">
              <a:rPr kumimoji="1" lang="ja-JP" altLang="en-US" smtClean="0"/>
              <a:t>1</a:t>
            </a:fld>
            <a:endParaRPr kumimoji="1" lang="ja-JP" altLang="en-US"/>
          </a:p>
        </p:txBody>
      </p:sp>
    </p:spTree>
    <p:extLst>
      <p:ext uri="{BB962C8B-B14F-4D97-AF65-F5344CB8AC3E}">
        <p14:creationId xmlns:p14="http://schemas.microsoft.com/office/powerpoint/2010/main" val="42326991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ctrTitle"/>
          </p:nvPr>
        </p:nvSpPr>
        <p:spPr>
          <a:xfrm>
            <a:off x="984944" y="1878914"/>
            <a:ext cx="4888112" cy="3624419"/>
          </a:xfrm>
        </p:spPr>
        <p:txBody>
          <a:bodyPr anchor="b">
            <a:normAutofit/>
          </a:bodyPr>
          <a:lstStyle>
            <a:lvl1pPr algn="ctr">
              <a:defRPr sz="36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984944" y="5613402"/>
            <a:ext cx="4888112" cy="1981199"/>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825C861B-D9AF-4FDF-9D38-814E530EDB09}" type="datetimeFigureOut">
              <a:rPr kumimoji="1" lang="ja-JP" altLang="en-US" smtClean="0"/>
              <a:t>2020/12/17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3EDA428-D621-4FE9-AFA6-3A5207F263F1}" type="slidenum">
              <a:rPr kumimoji="1" lang="ja-JP" altLang="en-US" smtClean="0"/>
              <a:t>‹#›</a:t>
            </a:fld>
            <a:endParaRPr kumimoji="1" lang="ja-JP" altLang="en-US"/>
          </a:p>
        </p:txBody>
      </p:sp>
    </p:spTree>
    <p:extLst>
      <p:ext uri="{BB962C8B-B14F-4D97-AF65-F5344CB8AC3E}">
        <p14:creationId xmlns:p14="http://schemas.microsoft.com/office/powerpoint/2010/main" val="3471151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a:xfrm>
            <a:off x="514010" y="6195762"/>
            <a:ext cx="5829993" cy="1172326"/>
          </a:xfrm>
        </p:spPr>
        <p:txBody>
          <a:bodyPr anchor="b"/>
          <a:lstStyle>
            <a:lvl1pP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66419" y="1008599"/>
            <a:ext cx="5525174" cy="4642641"/>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513999" y="7379274"/>
            <a:ext cx="5830004" cy="985793"/>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25C861B-D9AF-4FDF-9D38-814E530EDB09}" type="datetimeFigureOut">
              <a:rPr kumimoji="1" lang="ja-JP" altLang="en-US" smtClean="0"/>
              <a:t>2020/12/17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3EDA428-D621-4FE9-AFA6-3A5207F263F1}" type="slidenum">
              <a:rPr kumimoji="1" lang="ja-JP" altLang="en-US" smtClean="0"/>
              <a:t>‹#›</a:t>
            </a:fld>
            <a:endParaRPr kumimoji="1" lang="ja-JP" altLang="en-US"/>
          </a:p>
        </p:txBody>
      </p:sp>
    </p:spTree>
    <p:extLst>
      <p:ext uri="{BB962C8B-B14F-4D97-AF65-F5344CB8AC3E}">
        <p14:creationId xmlns:p14="http://schemas.microsoft.com/office/powerpoint/2010/main" val="112109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a:xfrm>
            <a:off x="513999" y="880534"/>
            <a:ext cx="5830004" cy="4950465"/>
          </a:xfrm>
        </p:spPr>
        <p:txBody>
          <a:bodyPr anchor="ctr"/>
          <a:lstStyle>
            <a:lvl1pPr algn="ctr">
              <a:defRPr sz="24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513999" y="6073630"/>
            <a:ext cx="5830004" cy="2291438"/>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25C861B-D9AF-4FDF-9D38-814E530EDB09}" type="datetimeFigureOut">
              <a:rPr kumimoji="1" lang="ja-JP" altLang="en-US" smtClean="0"/>
              <a:t>2020/12/17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3EDA428-D621-4FE9-AFA6-3A5207F263F1}" type="slidenum">
              <a:rPr kumimoji="1" lang="ja-JP" altLang="en-US" smtClean="0"/>
              <a:t>‹#›</a:t>
            </a:fld>
            <a:endParaRPr kumimoji="1" lang="ja-JP" altLang="en-US"/>
          </a:p>
        </p:txBody>
      </p:sp>
    </p:spTree>
    <p:extLst>
      <p:ext uri="{BB962C8B-B14F-4D97-AF65-F5344CB8AC3E}">
        <p14:creationId xmlns:p14="http://schemas.microsoft.com/office/powerpoint/2010/main" val="2918449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a:xfrm>
            <a:off x="813494" y="1260405"/>
            <a:ext cx="5232798" cy="3943211"/>
          </a:xfrm>
        </p:spPr>
        <p:txBody>
          <a:bodyPr anchor="ctr"/>
          <a:lstStyle>
            <a:lvl1pPr>
              <a:defRPr sz="2400"/>
            </a:lvl1pPr>
          </a:lstStyle>
          <a:p>
            <a:r>
              <a:rPr lang="ja-JP" altLang="en-US" smtClean="0"/>
              <a:t>マスター タイトルの書式設定</a:t>
            </a:r>
            <a:endParaRPr lang="en-US" dirty="0"/>
          </a:p>
        </p:txBody>
      </p:sp>
      <p:sp>
        <p:nvSpPr>
          <p:cNvPr id="12" name="Text Placeholder 3"/>
          <p:cNvSpPr>
            <a:spLocks noGrp="1"/>
          </p:cNvSpPr>
          <p:nvPr>
            <p:ph type="body" sz="half" idx="13"/>
          </p:nvPr>
        </p:nvSpPr>
        <p:spPr>
          <a:xfrm>
            <a:off x="967863" y="5214491"/>
            <a:ext cx="4923168" cy="859138"/>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4" name="Text Placeholder 3"/>
          <p:cNvSpPr>
            <a:spLocks noGrp="1"/>
          </p:cNvSpPr>
          <p:nvPr>
            <p:ph type="body" sz="half" idx="2"/>
          </p:nvPr>
        </p:nvSpPr>
        <p:spPr>
          <a:xfrm>
            <a:off x="513999" y="6316263"/>
            <a:ext cx="5830004" cy="2052632"/>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25C861B-D9AF-4FDF-9D38-814E530EDB09}" type="datetimeFigureOut">
              <a:rPr kumimoji="1" lang="ja-JP" altLang="en-US" smtClean="0"/>
              <a:t>2020/12/17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3EDA428-D621-4FE9-AFA6-3A5207F263F1}" type="slidenum">
              <a:rPr kumimoji="1" lang="ja-JP" altLang="en-US" smtClean="0"/>
              <a:t>‹#›</a:t>
            </a:fld>
            <a:endParaRPr kumimoji="1" lang="ja-JP" altLang="en-US"/>
          </a:p>
        </p:txBody>
      </p:sp>
      <p:sp>
        <p:nvSpPr>
          <p:cNvPr id="11" name="TextBox 10"/>
          <p:cNvSpPr txBox="1"/>
          <p:nvPr/>
        </p:nvSpPr>
        <p:spPr>
          <a:xfrm>
            <a:off x="553220" y="1282463"/>
            <a:ext cx="410166" cy="8446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5887598" y="4506689"/>
            <a:ext cx="415231" cy="8446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2704169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a:xfrm>
            <a:off x="513999" y="3089266"/>
            <a:ext cx="5830004" cy="3628206"/>
          </a:xfrm>
        </p:spPr>
        <p:txBody>
          <a:bodyPr anchor="b"/>
          <a:lstStyle>
            <a:lvl1pPr algn="ctr">
              <a:defRPr sz="24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513999" y="6734484"/>
            <a:ext cx="5830004" cy="1647597"/>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25C861B-D9AF-4FDF-9D38-814E530EDB09}" type="datetimeFigureOut">
              <a:rPr kumimoji="1" lang="ja-JP" altLang="en-US" smtClean="0"/>
              <a:t>2020/12/17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3EDA428-D621-4FE9-AFA6-3A5207F263F1}" type="slidenum">
              <a:rPr kumimoji="1" lang="ja-JP" altLang="en-US" smtClean="0"/>
              <a:t>‹#›</a:t>
            </a:fld>
            <a:endParaRPr kumimoji="1" lang="ja-JP" altLang="en-US"/>
          </a:p>
        </p:txBody>
      </p:sp>
    </p:spTree>
    <p:extLst>
      <p:ext uri="{BB962C8B-B14F-4D97-AF65-F5344CB8AC3E}">
        <p14:creationId xmlns:p14="http://schemas.microsoft.com/office/powerpoint/2010/main" val="24757880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15" name="Title 1"/>
          <p:cNvSpPr>
            <a:spLocks noGrp="1"/>
          </p:cNvSpPr>
          <p:nvPr>
            <p:ph type="title"/>
          </p:nvPr>
        </p:nvSpPr>
        <p:spPr>
          <a:xfrm>
            <a:off x="513999" y="880533"/>
            <a:ext cx="5830004" cy="2318469"/>
          </a:xfrm>
        </p:spPr>
        <p:txBody>
          <a:bodyPr/>
          <a:lstStyle/>
          <a:p>
            <a:r>
              <a:rPr lang="ja-JP" altLang="en-US" smtClean="0"/>
              <a:t>マスター タイトルの書式設定</a:t>
            </a:r>
            <a:endParaRPr lang="en-US" dirty="0"/>
          </a:p>
        </p:txBody>
      </p:sp>
      <p:sp>
        <p:nvSpPr>
          <p:cNvPr id="7" name="Text Placeholder 2"/>
          <p:cNvSpPr>
            <a:spLocks noGrp="1"/>
          </p:cNvSpPr>
          <p:nvPr>
            <p:ph type="body" idx="1"/>
          </p:nvPr>
        </p:nvSpPr>
        <p:spPr>
          <a:xfrm>
            <a:off x="513998" y="3419135"/>
            <a:ext cx="1855674" cy="832378"/>
          </a:xfrm>
        </p:spPr>
        <p:txBody>
          <a:bodyPr anchor="b">
            <a:noAutofit/>
          </a:bodyPr>
          <a:lstStyle>
            <a:lvl1pPr marL="0" indent="0" algn="ctr">
              <a:lnSpc>
                <a:spcPct val="7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8" name="Text Placeholder 3"/>
          <p:cNvSpPr>
            <a:spLocks noGrp="1"/>
          </p:cNvSpPr>
          <p:nvPr>
            <p:ph type="body" sz="half" idx="15"/>
          </p:nvPr>
        </p:nvSpPr>
        <p:spPr>
          <a:xfrm>
            <a:off x="513998" y="4251515"/>
            <a:ext cx="1855674" cy="411355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smtClean="0"/>
              <a:t>マスター テキストの書式設定</a:t>
            </a:r>
          </a:p>
        </p:txBody>
      </p:sp>
      <p:sp>
        <p:nvSpPr>
          <p:cNvPr id="9" name="Text Placeholder 4"/>
          <p:cNvSpPr>
            <a:spLocks noGrp="1"/>
          </p:cNvSpPr>
          <p:nvPr>
            <p:ph type="body" sz="quarter" idx="3"/>
          </p:nvPr>
        </p:nvSpPr>
        <p:spPr>
          <a:xfrm>
            <a:off x="2504469" y="3419135"/>
            <a:ext cx="1851481" cy="832378"/>
          </a:xfrm>
        </p:spPr>
        <p:txBody>
          <a:bodyPr anchor="b">
            <a:noAutofit/>
          </a:bodyPr>
          <a:lstStyle>
            <a:lvl1pPr marL="0" indent="0" algn="ctr">
              <a:lnSpc>
                <a:spcPct val="7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10" name="Text Placeholder 3"/>
          <p:cNvSpPr>
            <a:spLocks noGrp="1"/>
          </p:cNvSpPr>
          <p:nvPr>
            <p:ph type="body" sz="half" idx="16"/>
          </p:nvPr>
        </p:nvSpPr>
        <p:spPr>
          <a:xfrm>
            <a:off x="2498259" y="4251515"/>
            <a:ext cx="1858135" cy="411355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smtClean="0"/>
              <a:t>マスター テキストの書式設定</a:t>
            </a:r>
          </a:p>
        </p:txBody>
      </p:sp>
      <p:sp>
        <p:nvSpPr>
          <p:cNvPr id="11" name="Text Placeholder 4"/>
          <p:cNvSpPr>
            <a:spLocks noGrp="1"/>
          </p:cNvSpPr>
          <p:nvPr>
            <p:ph type="body" sz="quarter" idx="13"/>
          </p:nvPr>
        </p:nvSpPr>
        <p:spPr>
          <a:xfrm>
            <a:off x="4484981" y="3419135"/>
            <a:ext cx="1859022" cy="832378"/>
          </a:xfrm>
        </p:spPr>
        <p:txBody>
          <a:bodyPr anchor="b">
            <a:noAutofit/>
          </a:bodyPr>
          <a:lstStyle>
            <a:lvl1pPr marL="0" indent="0" algn="ctr">
              <a:lnSpc>
                <a:spcPct val="7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12" name="Text Placeholder 3"/>
          <p:cNvSpPr>
            <a:spLocks noGrp="1"/>
          </p:cNvSpPr>
          <p:nvPr>
            <p:ph type="body" sz="half" idx="17"/>
          </p:nvPr>
        </p:nvSpPr>
        <p:spPr>
          <a:xfrm>
            <a:off x="4484981" y="4251515"/>
            <a:ext cx="1859022" cy="411355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825C861B-D9AF-4FDF-9D38-814E530EDB09}" type="datetimeFigureOut">
              <a:rPr kumimoji="1" lang="ja-JP" altLang="en-US" smtClean="0"/>
              <a:t>2020/12/17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3EDA428-D621-4FE9-AFA6-3A5207F263F1}" type="slidenum">
              <a:rPr kumimoji="1" lang="ja-JP" altLang="en-US" smtClean="0"/>
              <a:t>‹#›</a:t>
            </a:fld>
            <a:endParaRPr kumimoji="1" lang="ja-JP" altLang="en-US"/>
          </a:p>
        </p:txBody>
      </p:sp>
    </p:spTree>
    <p:extLst>
      <p:ext uri="{BB962C8B-B14F-4D97-AF65-F5344CB8AC3E}">
        <p14:creationId xmlns:p14="http://schemas.microsoft.com/office/powerpoint/2010/main" val="17909092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30" name="Title 1"/>
          <p:cNvSpPr>
            <a:spLocks noGrp="1"/>
          </p:cNvSpPr>
          <p:nvPr>
            <p:ph type="title"/>
          </p:nvPr>
        </p:nvSpPr>
        <p:spPr>
          <a:xfrm>
            <a:off x="513999" y="882226"/>
            <a:ext cx="5830004" cy="2316776"/>
          </a:xfrm>
        </p:spPr>
        <p:txBody>
          <a:bodyPr/>
          <a:lstStyle/>
          <a:p>
            <a:r>
              <a:rPr lang="ja-JP" altLang="en-US" smtClean="0"/>
              <a:t>マスター タイトルの書式設定</a:t>
            </a:r>
            <a:endParaRPr lang="en-US" dirty="0"/>
          </a:p>
        </p:txBody>
      </p:sp>
      <p:sp>
        <p:nvSpPr>
          <p:cNvPr id="19" name="Text Placeholder 2"/>
          <p:cNvSpPr>
            <a:spLocks noGrp="1"/>
          </p:cNvSpPr>
          <p:nvPr>
            <p:ph type="body" idx="1"/>
          </p:nvPr>
        </p:nvSpPr>
        <p:spPr>
          <a:xfrm>
            <a:off x="513999" y="6073629"/>
            <a:ext cx="1854230" cy="832378"/>
          </a:xfrm>
        </p:spPr>
        <p:txBody>
          <a:bodyPr anchor="b">
            <a:noAutofit/>
          </a:bodyPr>
          <a:lstStyle>
            <a:lvl1pPr marL="0" indent="0" algn="ctr">
              <a:lnSpc>
                <a:spcPct val="7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20" name="Picture Placeholder 2"/>
          <p:cNvSpPr>
            <a:spLocks noGrp="1" noChangeAspect="1"/>
          </p:cNvSpPr>
          <p:nvPr>
            <p:ph type="pic" idx="15"/>
          </p:nvPr>
        </p:nvSpPr>
        <p:spPr>
          <a:xfrm>
            <a:off x="513999" y="3419135"/>
            <a:ext cx="1854230" cy="2201333"/>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ja-JP" altLang="en-US" smtClean="0"/>
              <a:t>図を追加</a:t>
            </a:r>
            <a:endParaRPr lang="en-US" dirty="0"/>
          </a:p>
        </p:txBody>
      </p:sp>
      <p:sp>
        <p:nvSpPr>
          <p:cNvPr id="21" name="Text Placeholder 3"/>
          <p:cNvSpPr>
            <a:spLocks noGrp="1"/>
          </p:cNvSpPr>
          <p:nvPr>
            <p:ph type="body" sz="half" idx="18"/>
          </p:nvPr>
        </p:nvSpPr>
        <p:spPr>
          <a:xfrm>
            <a:off x="513999" y="6906008"/>
            <a:ext cx="1854230" cy="145905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smtClean="0"/>
              <a:t>マスター テキストの書式設定</a:t>
            </a:r>
          </a:p>
        </p:txBody>
      </p:sp>
      <p:sp>
        <p:nvSpPr>
          <p:cNvPr id="22" name="Text Placeholder 4"/>
          <p:cNvSpPr>
            <a:spLocks noGrp="1"/>
          </p:cNvSpPr>
          <p:nvPr>
            <p:ph type="body" sz="quarter" idx="3"/>
          </p:nvPr>
        </p:nvSpPr>
        <p:spPr>
          <a:xfrm>
            <a:off x="2499052" y="6073629"/>
            <a:ext cx="1857278" cy="832378"/>
          </a:xfrm>
        </p:spPr>
        <p:txBody>
          <a:bodyPr anchor="b">
            <a:noAutofit/>
          </a:bodyPr>
          <a:lstStyle>
            <a:lvl1pPr marL="0" indent="0" algn="ctr">
              <a:lnSpc>
                <a:spcPct val="7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23" name="Picture Placeholder 2"/>
          <p:cNvSpPr>
            <a:spLocks noGrp="1" noChangeAspect="1"/>
          </p:cNvSpPr>
          <p:nvPr>
            <p:ph type="pic" idx="21"/>
          </p:nvPr>
        </p:nvSpPr>
        <p:spPr>
          <a:xfrm>
            <a:off x="2498258" y="3419135"/>
            <a:ext cx="1858136" cy="2201333"/>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ja-JP" altLang="en-US" smtClean="0"/>
              <a:t>図を追加</a:t>
            </a:r>
            <a:endParaRPr lang="en-US" dirty="0"/>
          </a:p>
        </p:txBody>
      </p:sp>
      <p:sp>
        <p:nvSpPr>
          <p:cNvPr id="24" name="Text Placeholder 3"/>
          <p:cNvSpPr>
            <a:spLocks noGrp="1"/>
          </p:cNvSpPr>
          <p:nvPr>
            <p:ph type="body" sz="half" idx="19"/>
          </p:nvPr>
        </p:nvSpPr>
        <p:spPr>
          <a:xfrm>
            <a:off x="2498258" y="6906007"/>
            <a:ext cx="1858136" cy="145906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smtClean="0"/>
              <a:t>マスター テキストの書式設定</a:t>
            </a:r>
          </a:p>
        </p:txBody>
      </p:sp>
      <p:sp>
        <p:nvSpPr>
          <p:cNvPr id="25" name="Text Placeholder 4"/>
          <p:cNvSpPr>
            <a:spLocks noGrp="1"/>
          </p:cNvSpPr>
          <p:nvPr>
            <p:ph type="body" sz="quarter" idx="13"/>
          </p:nvPr>
        </p:nvSpPr>
        <p:spPr>
          <a:xfrm>
            <a:off x="4484981" y="6073629"/>
            <a:ext cx="1856633" cy="832378"/>
          </a:xfrm>
        </p:spPr>
        <p:txBody>
          <a:bodyPr anchor="b">
            <a:noAutofit/>
          </a:bodyPr>
          <a:lstStyle>
            <a:lvl1pPr marL="0" indent="0" algn="ctr">
              <a:lnSpc>
                <a:spcPct val="7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26" name="Picture Placeholder 2"/>
          <p:cNvSpPr>
            <a:spLocks noGrp="1" noChangeAspect="1"/>
          </p:cNvSpPr>
          <p:nvPr>
            <p:ph type="pic" idx="22"/>
          </p:nvPr>
        </p:nvSpPr>
        <p:spPr>
          <a:xfrm>
            <a:off x="4484981" y="3419135"/>
            <a:ext cx="1859022" cy="2201333"/>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ja-JP" altLang="en-US" smtClean="0"/>
              <a:t>図を追加</a:t>
            </a:r>
            <a:endParaRPr lang="en-US" dirty="0"/>
          </a:p>
        </p:txBody>
      </p:sp>
      <p:sp>
        <p:nvSpPr>
          <p:cNvPr id="27" name="Text Placeholder 3"/>
          <p:cNvSpPr>
            <a:spLocks noGrp="1"/>
          </p:cNvSpPr>
          <p:nvPr>
            <p:ph type="body" sz="half" idx="20"/>
          </p:nvPr>
        </p:nvSpPr>
        <p:spPr>
          <a:xfrm>
            <a:off x="4484910" y="6906004"/>
            <a:ext cx="1859093" cy="145906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825C861B-D9AF-4FDF-9D38-814E530EDB09}" type="datetimeFigureOut">
              <a:rPr kumimoji="1" lang="ja-JP" altLang="en-US" smtClean="0"/>
              <a:t>2020/12/17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3EDA428-D621-4FE9-AFA6-3A5207F263F1}" type="slidenum">
              <a:rPr kumimoji="1" lang="ja-JP" altLang="en-US" smtClean="0"/>
              <a:t>‹#›</a:t>
            </a:fld>
            <a:endParaRPr kumimoji="1" lang="ja-JP" altLang="en-US"/>
          </a:p>
        </p:txBody>
      </p:sp>
    </p:spTree>
    <p:extLst>
      <p:ext uri="{BB962C8B-B14F-4D97-AF65-F5344CB8AC3E}">
        <p14:creationId xmlns:p14="http://schemas.microsoft.com/office/powerpoint/2010/main" val="2114870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11" name="Vertical Text Placeholder 2"/>
          <p:cNvSpPr>
            <a:spLocks noGrp="1"/>
          </p:cNvSpPr>
          <p:nvPr>
            <p:ph type="body" orient="vert" sz="quarter" idx="13"/>
          </p:nvPr>
        </p:nvSpPr>
        <p:spPr>
          <a:xfrm>
            <a:off x="513999" y="3419137"/>
            <a:ext cx="5830004" cy="4945932"/>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25C861B-D9AF-4FDF-9D38-814E530EDB09}" type="datetimeFigureOut">
              <a:rPr kumimoji="1" lang="ja-JP" altLang="en-US" smtClean="0"/>
              <a:t>2020/12/17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3EDA428-D621-4FE9-AFA6-3A5207F263F1}" type="slidenum">
              <a:rPr kumimoji="1" lang="ja-JP" altLang="en-US" smtClean="0"/>
              <a:t>‹#›</a:t>
            </a:fld>
            <a:endParaRPr kumimoji="1" lang="ja-JP" altLang="en-US"/>
          </a:p>
        </p:txBody>
      </p:sp>
    </p:spTree>
    <p:extLst>
      <p:ext uri="{BB962C8B-B14F-4D97-AF65-F5344CB8AC3E}">
        <p14:creationId xmlns:p14="http://schemas.microsoft.com/office/powerpoint/2010/main" val="32087207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Vertical Title 1"/>
          <p:cNvSpPr>
            <a:spLocks noGrp="1"/>
          </p:cNvSpPr>
          <p:nvPr>
            <p:ph type="title" orient="vert"/>
          </p:nvPr>
        </p:nvSpPr>
        <p:spPr>
          <a:xfrm>
            <a:off x="4907757" y="880537"/>
            <a:ext cx="1436246" cy="7484532"/>
          </a:xfrm>
        </p:spPr>
        <p:txBody>
          <a:bodyPr vert="eaVert"/>
          <a:lstStyle>
            <a:lvl1pPr algn="l">
              <a:defRPr/>
            </a:lvl1pPr>
          </a:lstStyle>
          <a:p>
            <a:r>
              <a:rPr lang="ja-JP" altLang="en-US" smtClean="0"/>
              <a:t>マスター タイトルの書式設定</a:t>
            </a:r>
            <a:endParaRPr lang="en-US" dirty="0"/>
          </a:p>
        </p:txBody>
      </p:sp>
      <p:sp>
        <p:nvSpPr>
          <p:cNvPr id="8" name="Vertical Text Placeholder 2"/>
          <p:cNvSpPr>
            <a:spLocks noGrp="1"/>
          </p:cNvSpPr>
          <p:nvPr>
            <p:ph type="body" orient="vert" sz="quarter" idx="13"/>
          </p:nvPr>
        </p:nvSpPr>
        <p:spPr>
          <a:xfrm>
            <a:off x="513999" y="880537"/>
            <a:ext cx="4308032" cy="7484532"/>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25C861B-D9AF-4FDF-9D38-814E530EDB09}" type="datetimeFigureOut">
              <a:rPr kumimoji="1" lang="ja-JP" altLang="en-US" smtClean="0"/>
              <a:t>2020/12/17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3EDA428-D621-4FE9-AFA6-3A5207F263F1}" type="slidenum">
              <a:rPr kumimoji="1" lang="ja-JP" altLang="en-US" smtClean="0"/>
              <a:t>‹#›</a:t>
            </a:fld>
            <a:endParaRPr kumimoji="1" lang="ja-JP" altLang="en-US"/>
          </a:p>
        </p:txBody>
      </p:sp>
    </p:spTree>
    <p:extLst>
      <p:ext uri="{BB962C8B-B14F-4D97-AF65-F5344CB8AC3E}">
        <p14:creationId xmlns:p14="http://schemas.microsoft.com/office/powerpoint/2010/main" val="2884061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12" name="Content Placeholder 2"/>
          <p:cNvSpPr>
            <a:spLocks noGrp="1"/>
          </p:cNvSpPr>
          <p:nvPr>
            <p:ph sz="quarter" idx="13"/>
          </p:nvPr>
        </p:nvSpPr>
        <p:spPr>
          <a:xfrm>
            <a:off x="513997" y="3419135"/>
            <a:ext cx="5829653" cy="494593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825C861B-D9AF-4FDF-9D38-814E530EDB09}" type="datetimeFigureOut">
              <a:rPr kumimoji="1" lang="ja-JP" altLang="en-US" smtClean="0"/>
              <a:t>2020/12/17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3EDA428-D621-4FE9-AFA6-3A5207F263F1}" type="slidenum">
              <a:rPr kumimoji="1" lang="ja-JP" altLang="en-US" smtClean="0"/>
              <a:t>‹#›</a:t>
            </a:fld>
            <a:endParaRPr kumimoji="1" lang="ja-JP" altLang="en-US"/>
          </a:p>
        </p:txBody>
      </p:sp>
    </p:spTree>
    <p:extLst>
      <p:ext uri="{BB962C8B-B14F-4D97-AF65-F5344CB8AC3E}">
        <p14:creationId xmlns:p14="http://schemas.microsoft.com/office/powerpoint/2010/main" val="2416558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a:xfrm>
            <a:off x="513998" y="1196815"/>
            <a:ext cx="5822861" cy="3953183"/>
          </a:xfrm>
        </p:spPr>
        <p:txBody>
          <a:bodyPr anchor="b">
            <a:normAutofit/>
          </a:bodyPr>
          <a:lstStyle>
            <a:lvl1pPr>
              <a:defRPr sz="3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513998" y="5282996"/>
            <a:ext cx="5822861" cy="1976264"/>
          </a:xfrm>
        </p:spPr>
        <p:txBody>
          <a:bodyPr>
            <a:normAutofit/>
          </a:bodyPr>
          <a:lstStyle>
            <a:lvl1pPr marL="0" indent="0" algn="ctr">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825C861B-D9AF-4FDF-9D38-814E530EDB09}" type="datetimeFigureOut">
              <a:rPr kumimoji="1" lang="ja-JP" altLang="en-US" smtClean="0"/>
              <a:t>2020/12/17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3EDA428-D621-4FE9-AFA6-3A5207F263F1}" type="slidenum">
              <a:rPr kumimoji="1" lang="ja-JP" altLang="en-US" smtClean="0"/>
              <a:t>‹#›</a:t>
            </a:fld>
            <a:endParaRPr kumimoji="1" lang="ja-JP" altLang="en-US"/>
          </a:p>
        </p:txBody>
      </p:sp>
    </p:spTree>
    <p:extLst>
      <p:ext uri="{BB962C8B-B14F-4D97-AF65-F5344CB8AC3E}">
        <p14:creationId xmlns:p14="http://schemas.microsoft.com/office/powerpoint/2010/main" val="3624109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14" name="Title 1"/>
          <p:cNvSpPr>
            <a:spLocks noGrp="1"/>
          </p:cNvSpPr>
          <p:nvPr>
            <p:ph type="title"/>
          </p:nvPr>
        </p:nvSpPr>
        <p:spPr>
          <a:xfrm>
            <a:off x="513999" y="893416"/>
            <a:ext cx="5830004" cy="2305589"/>
          </a:xfrm>
        </p:spPr>
        <p:txBody>
          <a:bodyPr/>
          <a:lstStyle/>
          <a:p>
            <a:r>
              <a:rPr lang="ja-JP" altLang="en-US" smtClean="0"/>
              <a:t>マスター タイトルの書式設定</a:t>
            </a:r>
            <a:endParaRPr lang="en-US" dirty="0"/>
          </a:p>
        </p:txBody>
      </p:sp>
      <p:sp>
        <p:nvSpPr>
          <p:cNvPr id="12" name="Content Placeholder 2"/>
          <p:cNvSpPr>
            <a:spLocks noGrp="1"/>
          </p:cNvSpPr>
          <p:nvPr>
            <p:ph sz="quarter" idx="13"/>
          </p:nvPr>
        </p:nvSpPr>
        <p:spPr>
          <a:xfrm>
            <a:off x="513997" y="3419135"/>
            <a:ext cx="2872140" cy="494593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13" name="Content Placeholder 3"/>
          <p:cNvSpPr>
            <a:spLocks noGrp="1"/>
          </p:cNvSpPr>
          <p:nvPr>
            <p:ph sz="quarter" idx="14"/>
          </p:nvPr>
        </p:nvSpPr>
        <p:spPr>
          <a:xfrm>
            <a:off x="3471862" y="3419135"/>
            <a:ext cx="2871788" cy="494593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825C861B-D9AF-4FDF-9D38-814E530EDB09}" type="datetimeFigureOut">
              <a:rPr kumimoji="1" lang="ja-JP" altLang="en-US" smtClean="0"/>
              <a:t>2020/12/17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3EDA428-D621-4FE9-AFA6-3A5207F263F1}" type="slidenum">
              <a:rPr kumimoji="1" lang="ja-JP" altLang="en-US" smtClean="0"/>
              <a:t>‹#›</a:t>
            </a:fld>
            <a:endParaRPr kumimoji="1" lang="ja-JP" altLang="en-US"/>
          </a:p>
        </p:txBody>
      </p:sp>
    </p:spTree>
    <p:extLst>
      <p:ext uri="{BB962C8B-B14F-4D97-AF65-F5344CB8AC3E}">
        <p14:creationId xmlns:p14="http://schemas.microsoft.com/office/powerpoint/2010/main" val="1048840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14" name="Title 1"/>
          <p:cNvSpPr>
            <a:spLocks noGrp="1"/>
          </p:cNvSpPr>
          <p:nvPr>
            <p:ph type="title"/>
          </p:nvPr>
        </p:nvSpPr>
        <p:spPr>
          <a:xfrm>
            <a:off x="513999" y="893416"/>
            <a:ext cx="5830004" cy="2305589"/>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44809" y="3424804"/>
            <a:ext cx="2741330" cy="982214"/>
          </a:xfrm>
        </p:spPr>
        <p:txBody>
          <a:bodyPr anchor="b">
            <a:noAutofit/>
          </a:bodyPr>
          <a:lstStyle>
            <a:lvl1pPr marL="0" indent="0">
              <a:lnSpc>
                <a:spcPct val="7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12" name="Content Placeholder 3"/>
          <p:cNvSpPr>
            <a:spLocks noGrp="1"/>
          </p:cNvSpPr>
          <p:nvPr>
            <p:ph sz="quarter" idx="13"/>
          </p:nvPr>
        </p:nvSpPr>
        <p:spPr>
          <a:xfrm>
            <a:off x="513998" y="4407019"/>
            <a:ext cx="2872140" cy="395804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3597988" y="3424804"/>
            <a:ext cx="2746015" cy="982214"/>
          </a:xfrm>
        </p:spPr>
        <p:txBody>
          <a:bodyPr anchor="b">
            <a:noAutofit/>
          </a:bodyPr>
          <a:lstStyle>
            <a:lvl1pPr marL="0" indent="0">
              <a:lnSpc>
                <a:spcPct val="7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smtClean="0"/>
              <a:t>マスター テキストの書式設定</a:t>
            </a:r>
          </a:p>
        </p:txBody>
      </p:sp>
      <p:sp>
        <p:nvSpPr>
          <p:cNvPr id="13" name="Content Placeholder 5"/>
          <p:cNvSpPr>
            <a:spLocks noGrp="1"/>
          </p:cNvSpPr>
          <p:nvPr>
            <p:ph sz="quarter" idx="14"/>
          </p:nvPr>
        </p:nvSpPr>
        <p:spPr>
          <a:xfrm>
            <a:off x="3471863" y="4407019"/>
            <a:ext cx="2871788" cy="395804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25C861B-D9AF-4FDF-9D38-814E530EDB09}" type="datetimeFigureOut">
              <a:rPr kumimoji="1" lang="ja-JP" altLang="en-US" smtClean="0"/>
              <a:t>2020/12/17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3EDA428-D621-4FE9-AFA6-3A5207F263F1}" type="slidenum">
              <a:rPr kumimoji="1" lang="ja-JP" altLang="en-US" smtClean="0"/>
              <a:t>‹#›</a:t>
            </a:fld>
            <a:endParaRPr kumimoji="1" lang="ja-JP" altLang="en-US"/>
          </a:p>
        </p:txBody>
      </p:sp>
    </p:spTree>
    <p:extLst>
      <p:ext uri="{BB962C8B-B14F-4D97-AF65-F5344CB8AC3E}">
        <p14:creationId xmlns:p14="http://schemas.microsoft.com/office/powerpoint/2010/main" val="663239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825C861B-D9AF-4FDF-9D38-814E530EDB09}" type="datetimeFigureOut">
              <a:rPr kumimoji="1" lang="ja-JP" altLang="en-US" smtClean="0"/>
              <a:t>2020/12/17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3EDA428-D621-4FE9-AFA6-3A5207F263F1}" type="slidenum">
              <a:rPr kumimoji="1" lang="ja-JP" altLang="en-US" smtClean="0"/>
              <a:t>‹#›</a:t>
            </a:fld>
            <a:endParaRPr kumimoji="1" lang="ja-JP" altLang="en-US"/>
          </a:p>
        </p:txBody>
      </p:sp>
    </p:spTree>
    <p:extLst>
      <p:ext uri="{BB962C8B-B14F-4D97-AF65-F5344CB8AC3E}">
        <p14:creationId xmlns:p14="http://schemas.microsoft.com/office/powerpoint/2010/main" val="4281449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Date Placeholder 1"/>
          <p:cNvSpPr>
            <a:spLocks noGrp="1"/>
          </p:cNvSpPr>
          <p:nvPr>
            <p:ph type="dt" sz="half" idx="10"/>
          </p:nvPr>
        </p:nvSpPr>
        <p:spPr/>
        <p:txBody>
          <a:bodyPr/>
          <a:lstStyle/>
          <a:p>
            <a:fld id="{825C861B-D9AF-4FDF-9D38-814E530EDB09}" type="datetimeFigureOut">
              <a:rPr kumimoji="1" lang="ja-JP" altLang="en-US" smtClean="0"/>
              <a:t>2020/12/17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3EDA428-D621-4FE9-AFA6-3A5207F263F1}" type="slidenum">
              <a:rPr kumimoji="1" lang="ja-JP" altLang="en-US" smtClean="0"/>
              <a:t>‹#›</a:t>
            </a:fld>
            <a:endParaRPr kumimoji="1" lang="ja-JP" altLang="en-US"/>
          </a:p>
        </p:txBody>
      </p:sp>
    </p:spTree>
    <p:extLst>
      <p:ext uri="{BB962C8B-B14F-4D97-AF65-F5344CB8AC3E}">
        <p14:creationId xmlns:p14="http://schemas.microsoft.com/office/powerpoint/2010/main" val="1079804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a:xfrm>
            <a:off x="513998" y="880533"/>
            <a:ext cx="2213825" cy="2922475"/>
          </a:xfrm>
        </p:spPr>
        <p:txBody>
          <a:bodyPr anchor="b"/>
          <a:lstStyle>
            <a:lvl1pPr algn="ctr">
              <a:defRPr sz="2400"/>
            </a:lvl1pPr>
          </a:lstStyle>
          <a:p>
            <a:r>
              <a:rPr lang="ja-JP" altLang="en-US" smtClean="0"/>
              <a:t>マスター タイトルの書式設定</a:t>
            </a:r>
            <a:endParaRPr lang="en-US" dirty="0"/>
          </a:p>
        </p:txBody>
      </p:sp>
      <p:sp>
        <p:nvSpPr>
          <p:cNvPr id="10" name="Content Placeholder 2"/>
          <p:cNvSpPr>
            <a:spLocks noGrp="1"/>
          </p:cNvSpPr>
          <p:nvPr>
            <p:ph sz="quarter" idx="13"/>
          </p:nvPr>
        </p:nvSpPr>
        <p:spPr>
          <a:xfrm>
            <a:off x="2856410" y="880535"/>
            <a:ext cx="3487592" cy="748453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513999" y="3803009"/>
            <a:ext cx="2213825" cy="4562058"/>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25C861B-D9AF-4FDF-9D38-814E530EDB09}" type="datetimeFigureOut">
              <a:rPr kumimoji="1" lang="ja-JP" altLang="en-US" smtClean="0"/>
              <a:t>2020/12/17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3EDA428-D621-4FE9-AFA6-3A5207F263F1}" type="slidenum">
              <a:rPr kumimoji="1" lang="ja-JP" altLang="en-US" smtClean="0"/>
              <a:t>‹#›</a:t>
            </a:fld>
            <a:endParaRPr kumimoji="1" lang="ja-JP" altLang="en-US"/>
          </a:p>
        </p:txBody>
      </p:sp>
    </p:spTree>
    <p:extLst>
      <p:ext uri="{BB962C8B-B14F-4D97-AF65-F5344CB8AC3E}">
        <p14:creationId xmlns:p14="http://schemas.microsoft.com/office/powerpoint/2010/main" val="870393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a:xfrm>
            <a:off x="513999" y="880533"/>
            <a:ext cx="3097214" cy="2922478"/>
          </a:xfrm>
        </p:spPr>
        <p:txBody>
          <a:bodyPr anchor="b"/>
          <a:lstStyle>
            <a:lvl1pPr algn="ctr">
              <a:defRPr sz="24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753203" y="880535"/>
            <a:ext cx="2254388" cy="7484533"/>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smtClean="0"/>
              <a:t>図を追加</a:t>
            </a:r>
            <a:endParaRPr lang="en-US" dirty="0"/>
          </a:p>
        </p:txBody>
      </p:sp>
      <p:sp>
        <p:nvSpPr>
          <p:cNvPr id="4" name="Text Placeholder 3"/>
          <p:cNvSpPr>
            <a:spLocks noGrp="1"/>
          </p:cNvSpPr>
          <p:nvPr>
            <p:ph type="body" sz="half" idx="2"/>
          </p:nvPr>
        </p:nvSpPr>
        <p:spPr>
          <a:xfrm>
            <a:off x="514009" y="3803011"/>
            <a:ext cx="3097203" cy="4562057"/>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825C861B-D9AF-4FDF-9D38-814E530EDB09}" type="datetimeFigureOut">
              <a:rPr kumimoji="1" lang="ja-JP" altLang="en-US" smtClean="0"/>
              <a:t>2020/12/17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3EDA428-D621-4FE9-AFA6-3A5207F263F1}" type="slidenum">
              <a:rPr kumimoji="1" lang="ja-JP" altLang="en-US" smtClean="0"/>
              <a:t>‹#›</a:t>
            </a:fld>
            <a:endParaRPr kumimoji="1" lang="ja-JP" altLang="en-US"/>
          </a:p>
        </p:txBody>
      </p:sp>
    </p:spTree>
    <p:extLst>
      <p:ext uri="{BB962C8B-B14F-4D97-AF65-F5344CB8AC3E}">
        <p14:creationId xmlns:p14="http://schemas.microsoft.com/office/powerpoint/2010/main" val="192359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6858002" cy="9906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513999" y="893416"/>
            <a:ext cx="5830004" cy="2305589"/>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513999" y="3419137"/>
            <a:ext cx="5830004" cy="4945932"/>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4319290" y="8498066"/>
            <a:ext cx="1543050" cy="527403"/>
          </a:xfrm>
          <a:prstGeom prst="rect">
            <a:avLst/>
          </a:prstGeom>
        </p:spPr>
        <p:txBody>
          <a:bodyPr vert="horz" lIns="91440" tIns="45720" rIns="91440" bIns="45720" rtlCol="0" anchor="ctr"/>
          <a:lstStyle>
            <a:lvl1pPr algn="r">
              <a:defRPr sz="750">
                <a:solidFill>
                  <a:schemeClr val="tx1"/>
                </a:solidFill>
              </a:defRPr>
            </a:lvl1pPr>
          </a:lstStyle>
          <a:p>
            <a:fld id="{825C861B-D9AF-4FDF-9D38-814E530EDB09}" type="datetimeFigureOut">
              <a:rPr kumimoji="1" lang="ja-JP" altLang="en-US" smtClean="0"/>
              <a:t>2020/12/17</a:t>
            </a:fld>
            <a:endParaRPr kumimoji="1" lang="ja-JP" altLang="en-US"/>
          </a:p>
        </p:txBody>
      </p:sp>
      <p:sp>
        <p:nvSpPr>
          <p:cNvPr id="5" name="Footer Placeholder 4"/>
          <p:cNvSpPr>
            <a:spLocks noGrp="1"/>
          </p:cNvSpPr>
          <p:nvPr>
            <p:ph type="ftr" sz="quarter" idx="3"/>
          </p:nvPr>
        </p:nvSpPr>
        <p:spPr>
          <a:xfrm>
            <a:off x="513999" y="8498066"/>
            <a:ext cx="3753499" cy="527403"/>
          </a:xfrm>
          <a:prstGeom prst="rect">
            <a:avLst/>
          </a:prstGeom>
        </p:spPr>
        <p:txBody>
          <a:bodyPr vert="horz" lIns="91440" tIns="45720" rIns="91440" bIns="45720" rtlCol="0" anchor="ctr"/>
          <a:lstStyle>
            <a:lvl1pPr algn="l">
              <a:defRPr sz="750">
                <a:solidFill>
                  <a:schemeClr val="tx1"/>
                </a:solidFill>
              </a:defRPr>
            </a:lvl1pPr>
          </a:lstStyle>
          <a:p>
            <a:endParaRPr kumimoji="1" lang="ja-JP" altLang="en-US"/>
          </a:p>
        </p:txBody>
      </p:sp>
      <p:sp>
        <p:nvSpPr>
          <p:cNvPr id="6" name="Slide Number Placeholder 5"/>
          <p:cNvSpPr>
            <a:spLocks noGrp="1"/>
          </p:cNvSpPr>
          <p:nvPr>
            <p:ph type="sldNum" sz="quarter" idx="4"/>
          </p:nvPr>
        </p:nvSpPr>
        <p:spPr>
          <a:xfrm>
            <a:off x="5914132" y="8498066"/>
            <a:ext cx="429871" cy="527403"/>
          </a:xfrm>
          <a:prstGeom prst="rect">
            <a:avLst/>
          </a:prstGeom>
        </p:spPr>
        <p:txBody>
          <a:bodyPr vert="horz" lIns="91440" tIns="45720" rIns="91440" bIns="45720" rtlCol="0" anchor="ctr"/>
          <a:lstStyle>
            <a:lvl1pPr algn="r">
              <a:defRPr sz="750">
                <a:solidFill>
                  <a:schemeClr val="tx1"/>
                </a:solidFill>
              </a:defRPr>
            </a:lvl1pPr>
          </a:lstStyle>
          <a:p>
            <a:fld id="{73EDA428-D621-4FE9-AFA6-3A5207F263F1}" type="slidenum">
              <a:rPr kumimoji="1" lang="ja-JP" altLang="en-US" smtClean="0"/>
              <a:t>‹#›</a:t>
            </a:fld>
            <a:endParaRPr kumimoji="1" lang="ja-JP" altLang="en-US"/>
          </a:p>
        </p:txBody>
      </p:sp>
    </p:spTree>
    <p:extLst>
      <p:ext uri="{BB962C8B-B14F-4D97-AF65-F5344CB8AC3E}">
        <p14:creationId xmlns:p14="http://schemas.microsoft.com/office/powerpoint/2010/main" val="255999827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685800" rtl="0" eaLnBrk="1" latinLnBrk="0" hangingPunct="1">
        <a:lnSpc>
          <a:spcPct val="90000"/>
        </a:lnSpc>
        <a:spcBef>
          <a:spcPct val="0"/>
        </a:spcBef>
        <a:buNone/>
        <a:defRPr kumimoji="1" sz="2700" kern="1200" cap="all" baseline="0">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kumimoji="1"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kumimoji="1"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kumimoji="1"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kumimoji="1"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kumimoji="1"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kumimoji="1"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kumimoji="1"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kumimoji="1"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kumimoji="1"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jpg"/><Relationship Id="rId13" Type="http://schemas.openxmlformats.org/officeDocument/2006/relationships/image" Target="../media/image14.jpg"/><Relationship Id="rId18" Type="http://schemas.openxmlformats.org/officeDocument/2006/relationships/image" Target="../media/image19.jpg"/><Relationship Id="rId26" Type="http://schemas.openxmlformats.org/officeDocument/2006/relationships/image" Target="../media/image27.png"/><Relationship Id="rId3" Type="http://schemas.openxmlformats.org/officeDocument/2006/relationships/image" Target="../media/image4.png"/><Relationship Id="rId21" Type="http://schemas.openxmlformats.org/officeDocument/2006/relationships/image" Target="../media/image22.jpg"/><Relationship Id="rId7" Type="http://schemas.openxmlformats.org/officeDocument/2006/relationships/image" Target="../media/image8.jpg"/><Relationship Id="rId12" Type="http://schemas.openxmlformats.org/officeDocument/2006/relationships/image" Target="../media/image13.jp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notesSlide" Target="../notesSlides/notesSlide1.xml"/><Relationship Id="rId16" Type="http://schemas.openxmlformats.org/officeDocument/2006/relationships/image" Target="../media/image17.png"/><Relationship Id="rId20" Type="http://schemas.openxmlformats.org/officeDocument/2006/relationships/image" Target="../media/image21.jp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jpg"/><Relationship Id="rId24" Type="http://schemas.openxmlformats.org/officeDocument/2006/relationships/image" Target="../media/image25.jpg"/><Relationship Id="rId5" Type="http://schemas.openxmlformats.org/officeDocument/2006/relationships/image" Target="../media/image6.png"/><Relationship Id="rId15" Type="http://schemas.openxmlformats.org/officeDocument/2006/relationships/image" Target="../media/image16.jpg"/><Relationship Id="rId23" Type="http://schemas.openxmlformats.org/officeDocument/2006/relationships/image" Target="../media/image24.jpg"/><Relationship Id="rId28" Type="http://schemas.openxmlformats.org/officeDocument/2006/relationships/image" Target="../media/image29.png"/><Relationship Id="rId10" Type="http://schemas.openxmlformats.org/officeDocument/2006/relationships/image" Target="../media/image11.jpg"/><Relationship Id="rId19" Type="http://schemas.openxmlformats.org/officeDocument/2006/relationships/image" Target="../media/image20.jpg"/><Relationship Id="rId4" Type="http://schemas.openxmlformats.org/officeDocument/2006/relationships/image" Target="../media/image5.png"/><Relationship Id="rId9" Type="http://schemas.openxmlformats.org/officeDocument/2006/relationships/image" Target="../media/image10.jpg"/><Relationship Id="rId14" Type="http://schemas.openxmlformats.org/officeDocument/2006/relationships/image" Target="../media/image15.jpg"/><Relationship Id="rId22" Type="http://schemas.openxmlformats.org/officeDocument/2006/relationships/image" Target="../media/image23.jpg"/><Relationship Id="rId27"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爆発 2 68"/>
          <p:cNvSpPr/>
          <p:nvPr/>
        </p:nvSpPr>
        <p:spPr>
          <a:xfrm>
            <a:off x="15185" y="8612426"/>
            <a:ext cx="6842815" cy="960940"/>
          </a:xfrm>
          <a:prstGeom prst="irregularSeal2">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a:p>
        </p:txBody>
      </p:sp>
      <p:pic>
        <p:nvPicPr>
          <p:cNvPr id="66" name="図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7424781">
            <a:off x="4322424" y="5922286"/>
            <a:ext cx="1174527" cy="879762"/>
          </a:xfrm>
          <a:prstGeom prst="rect">
            <a:avLst/>
          </a:prstGeom>
        </p:spPr>
      </p:pic>
      <p:pic>
        <p:nvPicPr>
          <p:cNvPr id="71" name="図 70"/>
          <p:cNvPicPr>
            <a:picLocks noChangeAspect="1"/>
          </p:cNvPicPr>
          <p:nvPr/>
        </p:nvPicPr>
        <p:blipFill rotWithShape="1">
          <a:blip r:embed="rId4">
            <a:extLst>
              <a:ext uri="{28A0092B-C50C-407E-A947-70E740481C1C}">
                <a14:useLocalDpi xmlns:a14="http://schemas.microsoft.com/office/drawing/2010/main" val="0"/>
              </a:ext>
            </a:extLst>
          </a:blip>
          <a:srcRect l="8739" t="16954" r="8407" b="16905"/>
          <a:stretch/>
        </p:blipFill>
        <p:spPr>
          <a:xfrm>
            <a:off x="622790" y="6725173"/>
            <a:ext cx="1208061" cy="964375"/>
          </a:xfrm>
          <a:prstGeom prst="rect">
            <a:avLst/>
          </a:prstGeom>
        </p:spPr>
      </p:pic>
      <p:pic>
        <p:nvPicPr>
          <p:cNvPr id="70" name="図 69"/>
          <p:cNvPicPr>
            <a:picLocks noChangeAspect="1"/>
          </p:cNvPicPr>
          <p:nvPr/>
        </p:nvPicPr>
        <p:blipFill rotWithShape="1">
          <a:blip r:embed="rId5">
            <a:extLst>
              <a:ext uri="{28A0092B-C50C-407E-A947-70E740481C1C}">
                <a14:useLocalDpi xmlns:a14="http://schemas.microsoft.com/office/drawing/2010/main" val="0"/>
              </a:ext>
            </a:extLst>
          </a:blip>
          <a:srcRect l="18723" t="5699" r="22070" b="5046"/>
          <a:stretch/>
        </p:blipFill>
        <p:spPr>
          <a:xfrm>
            <a:off x="1443310" y="5824922"/>
            <a:ext cx="598095" cy="901633"/>
          </a:xfrm>
          <a:prstGeom prst="rect">
            <a:avLst/>
          </a:prstGeom>
        </p:spPr>
      </p:pic>
      <p:pic>
        <p:nvPicPr>
          <p:cNvPr id="72" name="図 71"/>
          <p:cNvPicPr>
            <a:picLocks noChangeAspect="1"/>
          </p:cNvPicPr>
          <p:nvPr/>
        </p:nvPicPr>
        <p:blipFill rotWithShape="1">
          <a:blip r:embed="rId6">
            <a:extLst>
              <a:ext uri="{28A0092B-C50C-407E-A947-70E740481C1C}">
                <a14:useLocalDpi xmlns:a14="http://schemas.microsoft.com/office/drawing/2010/main" val="0"/>
              </a:ext>
            </a:extLst>
          </a:blip>
          <a:srcRect l="6935" t="6323" r="6603" b="6227"/>
          <a:stretch/>
        </p:blipFill>
        <p:spPr>
          <a:xfrm>
            <a:off x="176871" y="5904654"/>
            <a:ext cx="942230" cy="952998"/>
          </a:xfrm>
          <a:prstGeom prst="rect">
            <a:avLst/>
          </a:prstGeom>
        </p:spPr>
      </p:pic>
      <p:pic>
        <p:nvPicPr>
          <p:cNvPr id="40" name="図 39"/>
          <p:cNvPicPr>
            <a:picLocks noChangeAspect="1"/>
          </p:cNvPicPr>
          <p:nvPr/>
        </p:nvPicPr>
        <p:blipFill rotWithShape="1">
          <a:blip r:embed="rId7">
            <a:extLst>
              <a:ext uri="{28A0092B-C50C-407E-A947-70E740481C1C}">
                <a14:useLocalDpi xmlns:a14="http://schemas.microsoft.com/office/drawing/2010/main" val="0"/>
              </a:ext>
            </a:extLst>
          </a:blip>
          <a:srcRect l="33408" t="4938" r="36963" b="6079"/>
          <a:stretch/>
        </p:blipFill>
        <p:spPr>
          <a:xfrm>
            <a:off x="8168847" y="7151830"/>
            <a:ext cx="551109" cy="11463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タイトル 5"/>
          <p:cNvSpPr>
            <a:spLocks noGrp="1"/>
          </p:cNvSpPr>
          <p:nvPr>
            <p:ph type="ctrTitle"/>
          </p:nvPr>
        </p:nvSpPr>
        <p:spPr>
          <a:xfrm>
            <a:off x="144858" y="26718"/>
            <a:ext cx="6555980" cy="852189"/>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r>
              <a:rPr lang="en-US" altLang="ja-JP" sz="1800" b="1" dirty="0" smtClean="0">
                <a:solidFill>
                  <a:srgbClr val="FFFF00"/>
                </a:solidFill>
                <a:effectLst>
                  <a:outerShdw blurRad="38100" dist="38100" dir="2700000" algn="tl">
                    <a:srgbClr val="000000">
                      <a:alpha val="43137"/>
                    </a:srgbClr>
                  </a:outerShdw>
                </a:effectLst>
              </a:rPr>
              <a:t>3D</a:t>
            </a:r>
            <a:r>
              <a:rPr lang="ja-JP" altLang="en-US" sz="1800" b="1" dirty="0" smtClean="0">
                <a:solidFill>
                  <a:srgbClr val="FFFF00"/>
                </a:solidFill>
                <a:effectLst>
                  <a:outerShdw blurRad="38100" dist="38100" dir="2700000" algn="tl">
                    <a:srgbClr val="000000">
                      <a:alpha val="43137"/>
                    </a:srgbClr>
                  </a:outerShdw>
                </a:effectLst>
              </a:rPr>
              <a:t>対戦型アクション（</a:t>
            </a:r>
            <a:r>
              <a:rPr lang="en-US" altLang="ja-JP" sz="1800" b="1" dirty="0" smtClean="0">
                <a:solidFill>
                  <a:srgbClr val="FFFF00"/>
                </a:solidFill>
                <a:effectLst>
                  <a:outerShdw blurRad="38100" dist="38100" dir="2700000" algn="tl">
                    <a:srgbClr val="000000">
                      <a:alpha val="43137"/>
                    </a:srgbClr>
                  </a:outerShdw>
                </a:effectLst>
              </a:rPr>
              <a:t>1~2</a:t>
            </a:r>
            <a:r>
              <a:rPr lang="ja-JP" altLang="en-US" sz="1800" b="1" dirty="0" smtClean="0">
                <a:solidFill>
                  <a:srgbClr val="FFFF00"/>
                </a:solidFill>
                <a:effectLst>
                  <a:outerShdw blurRad="38100" dist="38100" dir="2700000" algn="tl">
                    <a:srgbClr val="000000">
                      <a:alpha val="43137"/>
                    </a:srgbClr>
                  </a:outerShdw>
                </a:effectLst>
              </a:rPr>
              <a:t>人プレイ）</a:t>
            </a:r>
            <a:r>
              <a:rPr lang="en-US" altLang="ja-JP" b="1" i="1" dirty="0" smtClean="0">
                <a:solidFill>
                  <a:srgbClr val="FFC000"/>
                </a:solidFill>
                <a:effectLst>
                  <a:outerShdw blurRad="38100" dist="38100" dir="2700000" algn="tl">
                    <a:srgbClr val="000000">
                      <a:alpha val="43137"/>
                    </a:srgbClr>
                  </a:outerShdw>
                </a:effectLst>
              </a:rPr>
              <a:t/>
            </a:r>
            <a:br>
              <a:rPr lang="en-US" altLang="ja-JP" b="1" i="1" dirty="0" smtClean="0">
                <a:solidFill>
                  <a:srgbClr val="FFC000"/>
                </a:solidFill>
                <a:effectLst>
                  <a:outerShdw blurRad="38100" dist="38100" dir="2700000" algn="tl">
                    <a:srgbClr val="000000">
                      <a:alpha val="43137"/>
                    </a:srgbClr>
                  </a:outerShdw>
                </a:effectLst>
              </a:rPr>
            </a:br>
            <a:r>
              <a:rPr lang="en-US" altLang="ja-JP" b="1" i="1" dirty="0" smtClean="0">
                <a:solidFill>
                  <a:srgbClr val="FFC000"/>
                </a:solidFill>
                <a:effectLst>
                  <a:outerShdw blurRad="38100" dist="38100" dir="2700000" algn="tl">
                    <a:srgbClr val="000000">
                      <a:alpha val="43137"/>
                    </a:srgbClr>
                  </a:outerShdw>
                </a:effectLst>
              </a:rPr>
              <a:t>BOX </a:t>
            </a:r>
            <a:r>
              <a:rPr lang="en-US" altLang="ja-JP" b="1" i="1" dirty="0" smtClean="0">
                <a:solidFill>
                  <a:srgbClr val="FFC000"/>
                </a:solidFill>
                <a:effectLst>
                  <a:outerShdw blurRad="38100" dist="38100" dir="2700000" algn="tl">
                    <a:srgbClr val="000000">
                      <a:alpha val="43137"/>
                    </a:srgbClr>
                  </a:outerShdw>
                </a:effectLst>
              </a:rPr>
              <a:t>HEROES</a:t>
            </a:r>
            <a:r>
              <a:rPr lang="ja-JP" altLang="en-US" b="1" i="1" dirty="0" smtClean="0">
                <a:solidFill>
                  <a:schemeClr val="bg1"/>
                </a:solidFill>
                <a:effectLst>
                  <a:outerShdw blurRad="38100" dist="38100" dir="2700000" algn="tl">
                    <a:srgbClr val="000000">
                      <a:alpha val="43137"/>
                    </a:srgbClr>
                  </a:outerShdw>
                </a:effectLst>
              </a:rPr>
              <a:t>　</a:t>
            </a:r>
            <a:r>
              <a:rPr lang="en-US" altLang="ja-JP" b="1" i="1" dirty="0" smtClean="0">
                <a:solidFill>
                  <a:schemeClr val="bg1"/>
                </a:solidFill>
                <a:effectLst>
                  <a:outerShdw blurRad="38100" dist="38100" dir="2700000" algn="tl">
                    <a:srgbClr val="000000">
                      <a:alpha val="43137"/>
                    </a:srgbClr>
                  </a:outerShdw>
                </a:effectLst>
              </a:rPr>
              <a:t>–</a:t>
            </a:r>
            <a:r>
              <a:rPr lang="ja-JP" altLang="en-US" b="1" i="1" dirty="0" smtClean="0">
                <a:solidFill>
                  <a:schemeClr val="bg1"/>
                </a:solidFill>
                <a:effectLst>
                  <a:outerShdw blurRad="38100" dist="38100" dir="2700000" algn="tl">
                    <a:srgbClr val="000000">
                      <a:alpha val="43137"/>
                    </a:srgbClr>
                  </a:outerShdw>
                </a:effectLst>
              </a:rPr>
              <a:t>箱庭の英雄たち</a:t>
            </a:r>
            <a:r>
              <a:rPr lang="en-US" altLang="ja-JP" b="1" i="1" dirty="0" smtClean="0">
                <a:solidFill>
                  <a:schemeClr val="bg1"/>
                </a:solidFill>
                <a:effectLst>
                  <a:outerShdw blurRad="38100" dist="38100" dir="2700000" algn="tl">
                    <a:srgbClr val="000000">
                      <a:alpha val="43137"/>
                    </a:srgbClr>
                  </a:outerShdw>
                </a:effectLst>
              </a:rPr>
              <a:t>-</a:t>
            </a:r>
            <a:endParaRPr kumimoji="1" lang="ja-JP" altLang="en-US" b="1" i="1" dirty="0">
              <a:solidFill>
                <a:schemeClr val="bg1"/>
              </a:solidFill>
              <a:effectLst>
                <a:outerShdw blurRad="38100" dist="38100" dir="2700000" algn="tl">
                  <a:srgbClr val="000000">
                    <a:alpha val="43137"/>
                  </a:srgbClr>
                </a:outerShdw>
              </a:effectLst>
            </a:endParaRPr>
          </a:p>
        </p:txBody>
      </p:sp>
      <p:sp>
        <p:nvSpPr>
          <p:cNvPr id="7" name="サブタイトル 6"/>
          <p:cNvSpPr>
            <a:spLocks noGrp="1"/>
          </p:cNvSpPr>
          <p:nvPr>
            <p:ph type="subTitle" idx="1"/>
          </p:nvPr>
        </p:nvSpPr>
        <p:spPr>
          <a:xfrm>
            <a:off x="622790" y="9573366"/>
            <a:ext cx="5655266" cy="282128"/>
          </a:xfrm>
        </p:spPr>
        <p:style>
          <a:lnRef idx="2">
            <a:schemeClr val="accent4">
              <a:shade val="50000"/>
            </a:schemeClr>
          </a:lnRef>
          <a:fillRef idx="1">
            <a:schemeClr val="accent4"/>
          </a:fillRef>
          <a:effectRef idx="0">
            <a:schemeClr val="accent4"/>
          </a:effectRef>
          <a:fontRef idx="minor">
            <a:schemeClr val="lt1"/>
          </a:fontRef>
        </p:style>
        <p:txBody>
          <a:bodyPr>
            <a:noAutofit/>
          </a:bodyPr>
          <a:lstStyle/>
          <a:p>
            <a:r>
              <a:rPr kumimoji="1" lang="ja-JP" altLang="en-US" sz="1100" b="1" dirty="0" smtClean="0">
                <a:solidFill>
                  <a:schemeClr val="tx1"/>
                </a:solidFill>
              </a:rPr>
              <a:t>吉田学園情報ビジネス専門学校　ゲーム学科　</a:t>
            </a:r>
            <a:r>
              <a:rPr kumimoji="1" lang="en-US" altLang="ja-JP" sz="1100" b="1" dirty="0" smtClean="0">
                <a:solidFill>
                  <a:schemeClr val="tx1"/>
                </a:solidFill>
              </a:rPr>
              <a:t>1</a:t>
            </a:r>
            <a:r>
              <a:rPr kumimoji="1" lang="ja-JP" altLang="en-US" sz="1100" b="1" dirty="0" smtClean="0">
                <a:solidFill>
                  <a:schemeClr val="tx1"/>
                </a:solidFill>
              </a:rPr>
              <a:t>年　</a:t>
            </a:r>
            <a:r>
              <a:rPr kumimoji="1" lang="en-US" altLang="ja-JP" sz="1100" b="1" dirty="0" smtClean="0">
                <a:solidFill>
                  <a:schemeClr val="tx1"/>
                </a:solidFill>
              </a:rPr>
              <a:t>TEAM</a:t>
            </a:r>
            <a:r>
              <a:rPr kumimoji="1" lang="ja-JP" altLang="en-US" sz="1100" b="1" dirty="0" smtClean="0">
                <a:solidFill>
                  <a:schemeClr val="tx1"/>
                </a:solidFill>
              </a:rPr>
              <a:t>　</a:t>
            </a:r>
            <a:r>
              <a:rPr kumimoji="1" lang="en-US" altLang="ja-JP" sz="1100" b="1" dirty="0" smtClean="0">
                <a:solidFill>
                  <a:schemeClr val="tx1"/>
                </a:solidFill>
              </a:rPr>
              <a:t>RARITY</a:t>
            </a:r>
            <a:endParaRPr kumimoji="1" lang="ja-JP" altLang="en-US" sz="1100" b="1" dirty="0">
              <a:solidFill>
                <a:schemeClr val="tx1"/>
              </a:solidFill>
            </a:endParaRPr>
          </a:p>
        </p:txBody>
      </p:sp>
      <p:sp>
        <p:nvSpPr>
          <p:cNvPr id="4" name="テキスト ボックス 3"/>
          <p:cNvSpPr txBox="1"/>
          <p:nvPr/>
        </p:nvSpPr>
        <p:spPr>
          <a:xfrm rot="570982">
            <a:off x="-5544665" y="549728"/>
            <a:ext cx="3341926" cy="138499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2800" dirty="0" smtClean="0"/>
              <a:t>カメラ制御、ステージデザイン参考　　　</a:t>
            </a:r>
            <a:r>
              <a:rPr lang="ja-JP" altLang="en-US" sz="2800" dirty="0" smtClean="0">
                <a:ln w="3175">
                  <a:noFill/>
                </a:ln>
                <a:solidFill>
                  <a:srgbClr val="0070C0"/>
                </a:solidFill>
              </a:rPr>
              <a:t>「カスタムロボ</a:t>
            </a:r>
            <a:r>
              <a:rPr lang="en-US" altLang="ja-JP" sz="2800" dirty="0" smtClean="0">
                <a:ln w="3175">
                  <a:noFill/>
                </a:ln>
                <a:solidFill>
                  <a:srgbClr val="0070C0"/>
                </a:solidFill>
              </a:rPr>
              <a:t>V2</a:t>
            </a:r>
            <a:r>
              <a:rPr lang="ja-JP" altLang="en-US" sz="2800" dirty="0" smtClean="0">
                <a:ln w="3175">
                  <a:noFill/>
                </a:ln>
                <a:solidFill>
                  <a:srgbClr val="0070C0"/>
                </a:solidFill>
              </a:rPr>
              <a:t>」</a:t>
            </a:r>
            <a:endParaRPr kumimoji="1" lang="ja-JP" altLang="en-US" sz="2800" dirty="0">
              <a:ln w="3175">
                <a:noFill/>
              </a:ln>
              <a:solidFill>
                <a:srgbClr val="0070C0"/>
              </a:solidFill>
            </a:endParaRPr>
          </a:p>
        </p:txBody>
      </p:sp>
      <p:sp>
        <p:nvSpPr>
          <p:cNvPr id="15" name="テキスト ボックス 14"/>
          <p:cNvSpPr txBox="1"/>
          <p:nvPr/>
        </p:nvSpPr>
        <p:spPr>
          <a:xfrm rot="20744489">
            <a:off x="-5571396" y="1101860"/>
            <a:ext cx="3508793" cy="95410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2800" dirty="0" smtClean="0"/>
              <a:t>キャラクター操作参考</a:t>
            </a:r>
            <a:r>
              <a:rPr lang="ja-JP" altLang="en-US" sz="2800" dirty="0" smtClean="0">
                <a:ln w="3175">
                  <a:noFill/>
                </a:ln>
                <a:solidFill>
                  <a:srgbClr val="C00000"/>
                </a:solidFill>
              </a:rPr>
              <a:t>「ダンボール戦機」</a:t>
            </a:r>
            <a:endParaRPr kumimoji="1" lang="ja-JP" altLang="en-US" sz="2800" dirty="0">
              <a:ln w="3175">
                <a:noFill/>
              </a:ln>
              <a:solidFill>
                <a:srgbClr val="C00000"/>
              </a:solidFill>
            </a:endParaRPr>
          </a:p>
        </p:txBody>
      </p:sp>
      <p:sp>
        <p:nvSpPr>
          <p:cNvPr id="16" name="テキスト ボックス 15"/>
          <p:cNvSpPr txBox="1"/>
          <p:nvPr/>
        </p:nvSpPr>
        <p:spPr>
          <a:xfrm>
            <a:off x="-5563203" y="1500780"/>
            <a:ext cx="4824764"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altLang="ja-JP" sz="2400" dirty="0" smtClean="0">
                <a:ln w="0"/>
                <a:solidFill>
                  <a:srgbClr val="FF0000"/>
                </a:solidFill>
                <a:effectLst>
                  <a:innerShdw blurRad="63500" dist="50800" dir="5400000">
                    <a:prstClr val="black">
                      <a:alpha val="50000"/>
                    </a:prstClr>
                  </a:innerShdw>
                </a:effectLst>
              </a:rPr>
              <a:t>3D</a:t>
            </a:r>
            <a:r>
              <a:rPr lang="ja-JP" altLang="en-US" sz="2400" dirty="0" smtClean="0">
                <a:ln w="0"/>
                <a:solidFill>
                  <a:srgbClr val="FF0000"/>
                </a:solidFill>
                <a:effectLst>
                  <a:innerShdw blurRad="63500" dist="50800" dir="5400000">
                    <a:prstClr val="black">
                      <a:alpha val="50000"/>
                    </a:prstClr>
                  </a:innerShdw>
                </a:effectLst>
              </a:rPr>
              <a:t>対戦型アクション（１～</a:t>
            </a:r>
            <a:r>
              <a:rPr lang="ja-JP" altLang="en-US" sz="2400" dirty="0">
                <a:ln w="0"/>
                <a:solidFill>
                  <a:srgbClr val="FF0000"/>
                </a:solidFill>
                <a:effectLst>
                  <a:innerShdw blurRad="63500" dist="50800" dir="5400000">
                    <a:prstClr val="black">
                      <a:alpha val="50000"/>
                    </a:prstClr>
                  </a:innerShdw>
                </a:effectLst>
              </a:rPr>
              <a:t>２</a:t>
            </a:r>
            <a:r>
              <a:rPr lang="ja-JP" altLang="en-US" sz="2400" dirty="0" smtClean="0">
                <a:ln w="0"/>
                <a:solidFill>
                  <a:srgbClr val="FF0000"/>
                </a:solidFill>
                <a:effectLst>
                  <a:innerShdw blurRad="63500" dist="50800" dir="5400000">
                    <a:prstClr val="black">
                      <a:alpha val="50000"/>
                    </a:prstClr>
                  </a:innerShdw>
                </a:effectLst>
              </a:rPr>
              <a:t>人プレイ）</a:t>
            </a:r>
            <a:endParaRPr lang="en-US" altLang="ja-JP" sz="2400" dirty="0" smtClean="0">
              <a:ln w="0"/>
              <a:solidFill>
                <a:srgbClr val="FF0000"/>
              </a:solidFill>
              <a:effectLst>
                <a:innerShdw blurRad="63500" dist="50800" dir="5400000">
                  <a:prstClr val="black">
                    <a:alpha val="50000"/>
                  </a:prstClr>
                </a:innerShdw>
              </a:effectLst>
            </a:endParaRPr>
          </a:p>
        </p:txBody>
      </p:sp>
      <p:sp>
        <p:nvSpPr>
          <p:cNvPr id="17" name="テキスト ボックス 16"/>
          <p:cNvSpPr txBox="1"/>
          <p:nvPr/>
        </p:nvSpPr>
        <p:spPr>
          <a:xfrm rot="169372">
            <a:off x="684451" y="8836728"/>
            <a:ext cx="5665694" cy="461665"/>
          </a:xfrm>
          <a:prstGeom prst="rect">
            <a:avLst/>
          </a:prstGeom>
          <a:noFill/>
          <a:ln w="57150">
            <a:noFill/>
          </a:ln>
        </p:spPr>
        <p:style>
          <a:lnRef idx="2">
            <a:schemeClr val="accent6"/>
          </a:lnRef>
          <a:fillRef idx="1">
            <a:schemeClr val="lt1"/>
          </a:fillRef>
          <a:effectRef idx="0">
            <a:schemeClr val="accent6"/>
          </a:effectRef>
          <a:fontRef idx="minor">
            <a:schemeClr val="dk1"/>
          </a:fontRef>
        </p:style>
        <p:txBody>
          <a:bodyPr wrap="square" rtlCol="0" anchor="ctr">
            <a:spAutoFit/>
          </a:bodyPr>
          <a:lstStyle/>
          <a:p>
            <a:pPr algn="ctr"/>
            <a:r>
              <a:rPr lang="ja-JP" altLang="en-US" sz="2400" b="1" dirty="0" smtClean="0">
                <a:ln w="9525">
                  <a:solidFill>
                    <a:sysClr val="windowText" lastClr="000000"/>
                  </a:solidFill>
                  <a:prstDash val="solid"/>
                </a:ln>
                <a:solidFill>
                  <a:srgbClr val="FFFF00"/>
                </a:solidFill>
                <a:effectLst>
                  <a:outerShdw blurRad="12700" dist="38100" dir="2700000" algn="tl" rotWithShape="0">
                    <a:schemeClr val="accent5">
                      <a:lumMod val="60000"/>
                      <a:lumOff val="40000"/>
                    </a:schemeClr>
                  </a:outerShdw>
                </a:effectLst>
              </a:rPr>
              <a:t>最適な武器選択で対戦相手を討ち倒せ！</a:t>
            </a:r>
            <a:endParaRPr lang="en-US" altLang="ja-JP" sz="2400" b="1" dirty="0" smtClean="0">
              <a:ln w="9525">
                <a:solidFill>
                  <a:sysClr val="windowText" lastClr="000000"/>
                </a:solidFill>
                <a:prstDash val="solid"/>
              </a:ln>
              <a:solidFill>
                <a:srgbClr val="FFFF00"/>
              </a:solidFill>
              <a:effectLst>
                <a:outerShdw blurRad="12700" dist="38100" dir="2700000" algn="tl" rotWithShape="0">
                  <a:schemeClr val="accent5">
                    <a:lumMod val="60000"/>
                    <a:lumOff val="40000"/>
                  </a:schemeClr>
                </a:outerShdw>
              </a:effectLst>
            </a:endParaRPr>
          </a:p>
        </p:txBody>
      </p:sp>
      <p:grpSp>
        <p:nvGrpSpPr>
          <p:cNvPr id="19" name="グループ化 18"/>
          <p:cNvGrpSpPr/>
          <p:nvPr/>
        </p:nvGrpSpPr>
        <p:grpSpPr>
          <a:xfrm>
            <a:off x="7354674" y="2083705"/>
            <a:ext cx="6555993" cy="2465864"/>
            <a:chOff x="144845" y="2642576"/>
            <a:chExt cx="6555993" cy="2465864"/>
          </a:xfrm>
        </p:grpSpPr>
        <p:pic>
          <p:nvPicPr>
            <p:cNvPr id="2" name="図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4845" y="2693926"/>
              <a:ext cx="3223498" cy="24145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図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87902" y="3051528"/>
              <a:ext cx="3612936" cy="20489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テキスト ボックス 4"/>
            <p:cNvSpPr txBox="1"/>
            <p:nvPr/>
          </p:nvSpPr>
          <p:spPr>
            <a:xfrm>
              <a:off x="3583435" y="2642576"/>
              <a:ext cx="2326278" cy="369332"/>
            </a:xfrm>
            <a:prstGeom prst="rect">
              <a:avLst/>
            </a:prstGeom>
            <a:noFill/>
          </p:spPr>
          <p:txBody>
            <a:bodyPr wrap="none" rtlCol="0">
              <a:spAutoFit/>
            </a:bodyPr>
            <a:lstStyle/>
            <a:p>
              <a:r>
                <a:rPr kumimoji="1" lang="en-US" altLang="ja-JP" dirty="0" smtClean="0"/>
                <a:t>※</a:t>
              </a:r>
              <a:r>
                <a:rPr kumimoji="1" lang="ja-JP" altLang="en-US" dirty="0" smtClean="0"/>
                <a:t>ゲームイメージ画像</a:t>
              </a:r>
              <a:endParaRPr kumimoji="1" lang="ja-JP" altLang="en-US" dirty="0"/>
            </a:p>
          </p:txBody>
        </p:sp>
      </p:grpSp>
      <p:sp>
        <p:nvSpPr>
          <p:cNvPr id="12" name="テキスト ボックス 11"/>
          <p:cNvSpPr txBox="1"/>
          <p:nvPr/>
        </p:nvSpPr>
        <p:spPr>
          <a:xfrm>
            <a:off x="-5135763" y="2979909"/>
            <a:ext cx="3463115" cy="156966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2400" dirty="0" smtClean="0">
                <a:ln w="0"/>
                <a:solidFill>
                  <a:schemeClr val="accent1"/>
                </a:solidFill>
                <a:effectLst>
                  <a:innerShdw blurRad="63500" dist="50800" dir="5400000">
                    <a:prstClr val="black">
                      <a:alpha val="50000"/>
                    </a:prstClr>
                  </a:innerShdw>
                </a:effectLst>
              </a:rPr>
              <a:t>ステージ内に配置される木箱や樽など破壊できるオブジェクトからアイテムを探す</a:t>
            </a:r>
            <a:endParaRPr lang="en-US" altLang="ja-JP" sz="2400" dirty="0" smtClean="0">
              <a:ln w="0"/>
              <a:solidFill>
                <a:schemeClr val="accent1"/>
              </a:solidFill>
              <a:effectLst>
                <a:innerShdw blurRad="63500" dist="50800" dir="5400000">
                  <a:prstClr val="black">
                    <a:alpha val="50000"/>
                  </a:prstClr>
                </a:innerShdw>
              </a:effectLst>
            </a:endParaRPr>
          </a:p>
        </p:txBody>
      </p:sp>
      <p:sp>
        <p:nvSpPr>
          <p:cNvPr id="10" name="テキスト ボックス 9"/>
          <p:cNvSpPr txBox="1"/>
          <p:nvPr/>
        </p:nvSpPr>
        <p:spPr>
          <a:xfrm>
            <a:off x="-5195574" y="4738882"/>
            <a:ext cx="3811916" cy="120032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2400" dirty="0" smtClean="0">
                <a:ln w="0"/>
                <a:solidFill>
                  <a:schemeClr val="accent1"/>
                </a:solidFill>
                <a:effectLst>
                  <a:innerShdw blurRad="63500" dist="50800" dir="5400000">
                    <a:prstClr val="black">
                      <a:alpha val="50000"/>
                    </a:prstClr>
                  </a:innerShdw>
                </a:effectLst>
              </a:rPr>
              <a:t>遠距離攻撃はプレイヤーのアイテムの取得によって可能にする</a:t>
            </a:r>
            <a:endParaRPr lang="en-US" altLang="ja-JP" sz="2400" dirty="0" smtClean="0">
              <a:ln w="0"/>
              <a:solidFill>
                <a:schemeClr val="accent1"/>
              </a:solidFill>
              <a:effectLst>
                <a:innerShdw blurRad="63500" dist="50800" dir="5400000">
                  <a:prstClr val="black">
                    <a:alpha val="50000"/>
                  </a:prstClr>
                </a:innerShdw>
              </a:effectLst>
            </a:endParaRPr>
          </a:p>
        </p:txBody>
      </p:sp>
      <p:sp>
        <p:nvSpPr>
          <p:cNvPr id="14" name="テキスト ボックス 13"/>
          <p:cNvSpPr txBox="1"/>
          <p:nvPr/>
        </p:nvSpPr>
        <p:spPr>
          <a:xfrm>
            <a:off x="-5521561" y="6288095"/>
            <a:ext cx="4741482"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scene3d>
              <a:camera prst="orthographicFront"/>
              <a:lightRig rig="soft" dir="t">
                <a:rot lat="0" lon="0" rev="15600000"/>
              </a:lightRig>
            </a:scene3d>
            <a:sp3d extrusionH="57150" prstMaterial="softEdge">
              <a:bevelT w="25400" h="38100"/>
            </a:sp3d>
          </a:bodyPr>
          <a:lstStyle/>
          <a:p>
            <a:r>
              <a:rPr lang="ja-JP" altLang="en-US" sz="2400" b="1" dirty="0" smtClean="0">
                <a:ln/>
                <a:solidFill>
                  <a:schemeClr val="accent4"/>
                </a:solidFill>
              </a:rPr>
              <a:t>武器を拾って、対戦を有利にしよう</a:t>
            </a:r>
            <a:endParaRPr lang="en-US" altLang="ja-JP" sz="2400" b="1" dirty="0" smtClean="0">
              <a:ln/>
              <a:solidFill>
                <a:schemeClr val="accent4"/>
              </a:solidFill>
            </a:endParaRPr>
          </a:p>
        </p:txBody>
      </p:sp>
      <p:sp>
        <p:nvSpPr>
          <p:cNvPr id="18" name="テキスト ボックス 17"/>
          <p:cNvSpPr txBox="1"/>
          <p:nvPr/>
        </p:nvSpPr>
        <p:spPr>
          <a:xfrm>
            <a:off x="-5636160" y="7123719"/>
            <a:ext cx="4970679" cy="830997"/>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ja-JP" altLang="en-US" sz="2400" dirty="0" smtClean="0">
                <a:ln w="0"/>
                <a:solidFill>
                  <a:schemeClr val="accent1"/>
                </a:solidFill>
                <a:effectLst>
                  <a:innerShdw blurRad="63500" dist="50800" dir="5400000">
                    <a:prstClr val="black">
                      <a:alpha val="50000"/>
                    </a:prstClr>
                  </a:innerShdw>
                </a:effectLst>
              </a:rPr>
              <a:t>武器によってステージを破壊したり、</a:t>
            </a:r>
            <a:endParaRPr lang="en-US" altLang="ja-JP" sz="2400" dirty="0" smtClean="0">
              <a:ln w="0"/>
              <a:solidFill>
                <a:schemeClr val="accent1"/>
              </a:solidFill>
              <a:effectLst>
                <a:innerShdw blurRad="63500" dist="50800" dir="5400000">
                  <a:prstClr val="black">
                    <a:alpha val="50000"/>
                  </a:prstClr>
                </a:innerShdw>
              </a:effectLst>
            </a:endParaRPr>
          </a:p>
          <a:p>
            <a:r>
              <a:rPr lang="ja-JP" altLang="en-US" sz="2400" dirty="0" smtClean="0">
                <a:ln w="0"/>
                <a:solidFill>
                  <a:schemeClr val="accent1"/>
                </a:solidFill>
                <a:effectLst>
                  <a:innerShdw blurRad="63500" dist="50800" dir="5400000">
                    <a:prstClr val="black">
                      <a:alpha val="50000"/>
                    </a:prstClr>
                  </a:innerShdw>
                </a:effectLst>
              </a:rPr>
              <a:t>使い方</a:t>
            </a:r>
            <a:r>
              <a:rPr lang="ja-JP" altLang="en-US" sz="2400" dirty="0">
                <a:ln w="0"/>
                <a:solidFill>
                  <a:schemeClr val="accent1"/>
                </a:solidFill>
                <a:effectLst>
                  <a:innerShdw blurRad="63500" dist="50800" dir="5400000">
                    <a:prstClr val="black">
                      <a:alpha val="50000"/>
                    </a:prstClr>
                  </a:innerShdw>
                </a:effectLst>
              </a:rPr>
              <a:t>次第</a:t>
            </a:r>
            <a:r>
              <a:rPr lang="ja-JP" altLang="en-US" sz="2400" dirty="0" smtClean="0">
                <a:ln w="0"/>
                <a:solidFill>
                  <a:schemeClr val="accent1"/>
                </a:solidFill>
                <a:effectLst>
                  <a:innerShdw blurRad="63500" dist="50800" dir="5400000">
                    <a:prstClr val="black">
                      <a:alpha val="50000"/>
                    </a:prstClr>
                  </a:innerShdw>
                </a:effectLst>
              </a:rPr>
              <a:t>で自分にもダメージが！</a:t>
            </a:r>
            <a:endParaRPr lang="en-US" altLang="ja-JP" sz="2400" dirty="0" smtClean="0">
              <a:ln w="0"/>
              <a:solidFill>
                <a:schemeClr val="accent1"/>
              </a:solidFill>
              <a:effectLst>
                <a:innerShdw blurRad="63500" dist="50800" dir="5400000">
                  <a:prstClr val="black">
                    <a:alpha val="50000"/>
                  </a:prstClr>
                </a:innerShdw>
              </a:effectLst>
            </a:endParaRPr>
          </a:p>
        </p:txBody>
      </p:sp>
      <p:sp>
        <p:nvSpPr>
          <p:cNvPr id="21" name="右矢印 20"/>
          <p:cNvSpPr/>
          <p:nvPr/>
        </p:nvSpPr>
        <p:spPr>
          <a:xfrm>
            <a:off x="2594040" y="6876864"/>
            <a:ext cx="1459094" cy="534408"/>
          </a:xfrm>
          <a:prstGeom prst="rightArrow">
            <a:avLst>
              <a:gd name="adj1" fmla="val 26711"/>
              <a:gd name="adj2" fmla="val 70418"/>
            </a:avLst>
          </a:prstGeom>
          <a:solidFill>
            <a:srgbClr val="FF0000"/>
          </a:solidFill>
        </p:spPr>
        <p:style>
          <a:lnRef idx="0">
            <a:schemeClr val="dk1"/>
          </a:lnRef>
          <a:fillRef idx="3">
            <a:schemeClr val="dk1"/>
          </a:fillRef>
          <a:effectRef idx="3">
            <a:schemeClr val="dk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endParaRPr kumimoji="1" lang="ja-JP" altLang="en-US" sz="1600" b="1" dirty="0">
              <a:ln/>
              <a:solidFill>
                <a:schemeClr val="accent3"/>
              </a:solidFill>
            </a:endParaRPr>
          </a:p>
        </p:txBody>
      </p:sp>
      <p:sp>
        <p:nvSpPr>
          <p:cNvPr id="20" name="爆発 1 19"/>
          <p:cNvSpPr/>
          <p:nvPr/>
        </p:nvSpPr>
        <p:spPr>
          <a:xfrm>
            <a:off x="-4200295" y="8166066"/>
            <a:ext cx="2458960" cy="1586911"/>
          </a:xfrm>
          <a:prstGeom prst="irregularSeal1">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2800" dirty="0" smtClean="0"/>
              <a:t>BREAK!</a:t>
            </a:r>
            <a:endParaRPr kumimoji="1" lang="ja-JP" altLang="en-US" sz="2800" dirty="0"/>
          </a:p>
        </p:txBody>
      </p:sp>
      <p:pic>
        <p:nvPicPr>
          <p:cNvPr id="27" name="図 26"/>
          <p:cNvPicPr>
            <a:picLocks noChangeAspect="1"/>
          </p:cNvPicPr>
          <p:nvPr/>
        </p:nvPicPr>
        <p:blipFill rotWithShape="1">
          <a:blip r:embed="rId10">
            <a:extLst>
              <a:ext uri="{28A0092B-C50C-407E-A947-70E740481C1C}">
                <a14:useLocalDpi xmlns:a14="http://schemas.microsoft.com/office/drawing/2010/main" val="0"/>
              </a:ext>
            </a:extLst>
          </a:blip>
          <a:srcRect l="26021" t="7538" r="25623" b="5469"/>
          <a:stretch/>
        </p:blipFill>
        <p:spPr>
          <a:xfrm>
            <a:off x="7291117" y="5910459"/>
            <a:ext cx="933066" cy="16786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8" name="図 27"/>
          <p:cNvPicPr>
            <a:picLocks noChangeAspect="1"/>
          </p:cNvPicPr>
          <p:nvPr/>
        </p:nvPicPr>
        <p:blipFill rotWithShape="1">
          <a:blip r:embed="rId11">
            <a:extLst>
              <a:ext uri="{28A0092B-C50C-407E-A947-70E740481C1C}">
                <a14:useLocalDpi xmlns:a14="http://schemas.microsoft.com/office/drawing/2010/main" val="0"/>
              </a:ext>
            </a:extLst>
          </a:blip>
          <a:srcRect l="9592" r="3998"/>
          <a:stretch/>
        </p:blipFill>
        <p:spPr>
          <a:xfrm>
            <a:off x="9911936" y="5858542"/>
            <a:ext cx="1370754" cy="8883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9" name="右矢印 28"/>
          <p:cNvSpPr/>
          <p:nvPr/>
        </p:nvSpPr>
        <p:spPr>
          <a:xfrm rot="20282348">
            <a:off x="8744185" y="6625398"/>
            <a:ext cx="1113004" cy="109570"/>
          </a:xfrm>
          <a:prstGeom prst="rightArrow">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30" name="右矢印 29"/>
          <p:cNvSpPr/>
          <p:nvPr/>
        </p:nvSpPr>
        <p:spPr>
          <a:xfrm rot="1430273">
            <a:off x="8725629" y="7241086"/>
            <a:ext cx="1077468" cy="109570"/>
          </a:xfrm>
          <a:prstGeom prst="rightArrow">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grpSp>
        <p:nvGrpSpPr>
          <p:cNvPr id="33" name="グループ化 32"/>
          <p:cNvGrpSpPr/>
          <p:nvPr/>
        </p:nvGrpSpPr>
        <p:grpSpPr>
          <a:xfrm>
            <a:off x="9807647" y="7107896"/>
            <a:ext cx="1555013" cy="1139609"/>
            <a:chOff x="2633182" y="6879932"/>
            <a:chExt cx="1555013" cy="1139609"/>
          </a:xfrm>
        </p:grpSpPr>
        <p:pic>
          <p:nvPicPr>
            <p:cNvPr id="24" name="図 2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439844" y="6879932"/>
              <a:ext cx="748351" cy="7450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1" name="図 30"/>
            <p:cNvPicPr>
              <a:picLocks noChangeAspect="1"/>
            </p:cNvPicPr>
            <p:nvPr/>
          </p:nvPicPr>
          <p:blipFill rotWithShape="1">
            <a:blip r:embed="rId13">
              <a:extLst>
                <a:ext uri="{28A0092B-C50C-407E-A947-70E740481C1C}">
                  <a14:useLocalDpi xmlns:a14="http://schemas.microsoft.com/office/drawing/2010/main" val="0"/>
                </a:ext>
              </a:extLst>
            </a:blip>
            <a:srcRect t="15040" b="4695"/>
            <a:stretch/>
          </p:blipFill>
          <p:spPr>
            <a:xfrm>
              <a:off x="2633182" y="7349447"/>
              <a:ext cx="1114576" cy="6700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sp>
        <p:nvSpPr>
          <p:cNvPr id="34" name="ドーナツ 33"/>
          <p:cNvSpPr/>
          <p:nvPr/>
        </p:nvSpPr>
        <p:spPr>
          <a:xfrm>
            <a:off x="11738346" y="6133171"/>
            <a:ext cx="405741" cy="400701"/>
          </a:xfrm>
          <a:prstGeom prst="donut">
            <a:avLst>
              <a:gd name="adj" fmla="val 117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乗算 34"/>
          <p:cNvSpPr/>
          <p:nvPr/>
        </p:nvSpPr>
        <p:spPr>
          <a:xfrm>
            <a:off x="11616310" y="7168937"/>
            <a:ext cx="604520" cy="580486"/>
          </a:xfrm>
          <a:prstGeom prst="mathMultiply">
            <a:avLst>
              <a:gd name="adj1" fmla="val 86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12115776" y="6158246"/>
            <a:ext cx="1249060" cy="369332"/>
          </a:xfrm>
          <a:prstGeom prst="rect">
            <a:avLst/>
          </a:prstGeom>
          <a:noFill/>
        </p:spPr>
        <p:txBody>
          <a:bodyPr wrap="none" rtlCol="0">
            <a:spAutoFit/>
          </a:bodyPr>
          <a:lstStyle/>
          <a:p>
            <a:r>
              <a:rPr kumimoji="1" lang="ja-JP" altLang="en-US" dirty="0" smtClean="0"/>
              <a:t>破壊できる</a:t>
            </a:r>
            <a:endParaRPr kumimoji="1" lang="ja-JP" altLang="en-US" dirty="0"/>
          </a:p>
        </p:txBody>
      </p:sp>
      <p:sp>
        <p:nvSpPr>
          <p:cNvPr id="37" name="テキスト ボックス 36"/>
          <p:cNvSpPr txBox="1"/>
          <p:nvPr/>
        </p:nvSpPr>
        <p:spPr>
          <a:xfrm>
            <a:off x="12056747" y="7262995"/>
            <a:ext cx="1476686" cy="369332"/>
          </a:xfrm>
          <a:prstGeom prst="rect">
            <a:avLst/>
          </a:prstGeom>
          <a:noFill/>
        </p:spPr>
        <p:txBody>
          <a:bodyPr wrap="none" rtlCol="0">
            <a:spAutoFit/>
          </a:bodyPr>
          <a:lstStyle/>
          <a:p>
            <a:r>
              <a:rPr kumimoji="1" lang="ja-JP" altLang="en-US" dirty="0" smtClean="0"/>
              <a:t>破壊できない</a:t>
            </a:r>
            <a:endParaRPr kumimoji="1" lang="ja-JP" altLang="en-US" dirty="0"/>
          </a:p>
        </p:txBody>
      </p:sp>
      <p:pic>
        <p:nvPicPr>
          <p:cNvPr id="38" name="図 37"/>
          <p:cNvPicPr>
            <a:picLocks noChangeAspect="1"/>
          </p:cNvPicPr>
          <p:nvPr/>
        </p:nvPicPr>
        <p:blipFill rotWithShape="1">
          <a:blip r:embed="rId14">
            <a:extLst>
              <a:ext uri="{28A0092B-C50C-407E-A947-70E740481C1C}">
                <a14:useLocalDpi xmlns:a14="http://schemas.microsoft.com/office/drawing/2010/main" val="0"/>
              </a:ext>
            </a:extLst>
          </a:blip>
          <a:srcRect l="6725" r="9532" b="4389"/>
          <a:stretch/>
        </p:blipFill>
        <p:spPr>
          <a:xfrm>
            <a:off x="-2660792" y="8218398"/>
            <a:ext cx="932038" cy="1031458"/>
          </a:xfrm>
          <a:prstGeom prst="rect">
            <a:avLst/>
          </a:prstGeom>
        </p:spPr>
      </p:pic>
      <p:sp>
        <p:nvSpPr>
          <p:cNvPr id="39" name="テキスト ボックス 38"/>
          <p:cNvSpPr txBox="1"/>
          <p:nvPr/>
        </p:nvSpPr>
        <p:spPr>
          <a:xfrm>
            <a:off x="9841153" y="7111076"/>
            <a:ext cx="646331" cy="369332"/>
          </a:xfrm>
          <a:prstGeom prst="rect">
            <a:avLst/>
          </a:prstGeom>
          <a:noFill/>
          <a:ln>
            <a:solidFill>
              <a:schemeClr val="tx1"/>
            </a:solidFill>
          </a:ln>
        </p:spPr>
        <p:txBody>
          <a:bodyPr wrap="none" rtlCol="0">
            <a:spAutoFit/>
          </a:bodyPr>
          <a:lstStyle/>
          <a:p>
            <a:r>
              <a:rPr kumimoji="1" lang="ja-JP" altLang="en-US" dirty="0" smtClean="0"/>
              <a:t>近接</a:t>
            </a:r>
            <a:endParaRPr kumimoji="1" lang="ja-JP" altLang="en-US" dirty="0"/>
          </a:p>
        </p:txBody>
      </p:sp>
      <p:sp>
        <p:nvSpPr>
          <p:cNvPr id="41" name="テキスト ボックス 40"/>
          <p:cNvSpPr txBox="1"/>
          <p:nvPr/>
        </p:nvSpPr>
        <p:spPr>
          <a:xfrm>
            <a:off x="8271370" y="5871659"/>
            <a:ext cx="430887" cy="1191993"/>
          </a:xfrm>
          <a:prstGeom prst="rect">
            <a:avLst/>
          </a:prstGeom>
          <a:noFill/>
        </p:spPr>
        <p:txBody>
          <a:bodyPr vert="eaVert" wrap="none" rtlCol="0">
            <a:spAutoFit/>
          </a:bodyPr>
          <a:lstStyle/>
          <a:p>
            <a:r>
              <a:rPr kumimoji="1" lang="ja-JP" altLang="en-US" sz="1600" dirty="0" smtClean="0"/>
              <a:t>オブジェクト</a:t>
            </a:r>
            <a:endParaRPr kumimoji="1" lang="ja-JP" altLang="en-US" sz="1600" dirty="0"/>
          </a:p>
        </p:txBody>
      </p:sp>
      <p:grpSp>
        <p:nvGrpSpPr>
          <p:cNvPr id="56" name="グループ化 55"/>
          <p:cNvGrpSpPr/>
          <p:nvPr/>
        </p:nvGrpSpPr>
        <p:grpSpPr>
          <a:xfrm>
            <a:off x="515924" y="1408540"/>
            <a:ext cx="1560042" cy="1615441"/>
            <a:chOff x="715979" y="2028784"/>
            <a:chExt cx="1560042" cy="1615441"/>
          </a:xfrm>
        </p:grpSpPr>
        <p:pic>
          <p:nvPicPr>
            <p:cNvPr id="54" name="図 53"/>
            <p:cNvPicPr>
              <a:picLocks noChangeAspect="1"/>
            </p:cNvPicPr>
            <p:nvPr/>
          </p:nvPicPr>
          <p:blipFill rotWithShape="1">
            <a:blip r:embed="rId15">
              <a:duotone>
                <a:schemeClr val="accent5">
                  <a:shade val="45000"/>
                  <a:satMod val="135000"/>
                </a:schemeClr>
                <a:prstClr val="white"/>
              </a:duotone>
              <a:extLst>
                <a:ext uri="{28A0092B-C50C-407E-A947-70E740481C1C}">
                  <a14:useLocalDpi xmlns:a14="http://schemas.microsoft.com/office/drawing/2010/main" val="0"/>
                </a:ext>
              </a:extLst>
            </a:blip>
            <a:srcRect l="23727" t="12991" r="22584" b="11631"/>
            <a:stretch/>
          </p:blipFill>
          <p:spPr>
            <a:xfrm flipH="1">
              <a:off x="945662" y="2028784"/>
              <a:ext cx="1150620" cy="1615441"/>
            </a:xfrm>
            <a:prstGeom prst="rect">
              <a:avLst/>
            </a:prstGeom>
          </p:spPr>
        </p:pic>
        <p:sp>
          <p:nvSpPr>
            <p:cNvPr id="32" name="テキスト ボックス 31"/>
            <p:cNvSpPr txBox="1"/>
            <p:nvPr/>
          </p:nvSpPr>
          <p:spPr>
            <a:xfrm>
              <a:off x="715979" y="2529654"/>
              <a:ext cx="1560042" cy="461665"/>
            </a:xfrm>
            <a:prstGeom prst="rect">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kumimoji="1" lang="ja-JP" altLang="en-US" sz="2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ジャンプ型</a:t>
              </a:r>
              <a:endParaRPr kumimoji="1" lang="ja-JP" alt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grpSp>
      <p:grpSp>
        <p:nvGrpSpPr>
          <p:cNvPr id="57" name="グループ化 56"/>
          <p:cNvGrpSpPr/>
          <p:nvPr/>
        </p:nvGrpSpPr>
        <p:grpSpPr>
          <a:xfrm>
            <a:off x="2603895" y="1542009"/>
            <a:ext cx="1600118" cy="1112520"/>
            <a:chOff x="2803950" y="2162253"/>
            <a:chExt cx="1600118" cy="1112520"/>
          </a:xfrm>
        </p:grpSpPr>
        <p:pic>
          <p:nvPicPr>
            <p:cNvPr id="53" name="図 52"/>
            <p:cNvPicPr>
              <a:picLocks noChangeAspect="1"/>
            </p:cNvPicPr>
            <p:nvPr/>
          </p:nvPicPr>
          <p:blipFill rotWithShape="1">
            <a:blip r:embed="rId16">
              <a:duotone>
                <a:schemeClr val="accent1">
                  <a:shade val="45000"/>
                  <a:satMod val="135000"/>
                </a:schemeClr>
                <a:prstClr val="white"/>
              </a:duotone>
              <a:extLst>
                <a:ext uri="{28A0092B-C50C-407E-A947-70E740481C1C}">
                  <a14:useLocalDpi xmlns:a14="http://schemas.microsoft.com/office/drawing/2010/main" val="0"/>
                </a:ext>
              </a:extLst>
            </a:blip>
            <a:srcRect l="20772" t="21124" r="19546" b="21296"/>
            <a:stretch/>
          </p:blipFill>
          <p:spPr>
            <a:xfrm>
              <a:off x="3019557" y="2162253"/>
              <a:ext cx="1153160" cy="1112520"/>
            </a:xfrm>
            <a:prstGeom prst="rect">
              <a:avLst/>
            </a:prstGeom>
          </p:spPr>
        </p:pic>
        <p:sp>
          <p:nvSpPr>
            <p:cNvPr id="44" name="テキスト ボックス 43"/>
            <p:cNvSpPr txBox="1"/>
            <p:nvPr/>
          </p:nvSpPr>
          <p:spPr>
            <a:xfrm>
              <a:off x="2803950" y="2542852"/>
              <a:ext cx="1600118" cy="461665"/>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ja-JP" alt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バランス</a:t>
              </a:r>
              <a:r>
                <a:rPr kumimoji="1" lang="ja-JP" altLang="en-US" sz="2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型</a:t>
              </a:r>
              <a:endParaRPr kumimoji="1" lang="ja-JP" alt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grpSp>
      <p:sp>
        <p:nvSpPr>
          <p:cNvPr id="51" name="テキスト ボックス 50"/>
          <p:cNvSpPr txBox="1"/>
          <p:nvPr/>
        </p:nvSpPr>
        <p:spPr>
          <a:xfrm>
            <a:off x="2322231" y="2699408"/>
            <a:ext cx="2141933" cy="461665"/>
          </a:xfrm>
          <a:prstGeom prst="rect">
            <a:avLst/>
          </a:prstGeom>
          <a:solidFill>
            <a:schemeClr val="bg1"/>
          </a:solidFill>
          <a:ln>
            <a:solidFill>
              <a:srgbClr val="002060"/>
            </a:solidFill>
          </a:ln>
        </p:spPr>
        <p:txBody>
          <a:bodyPr vert="horz" wrap="none" rtlCol="0">
            <a:spAutoFit/>
          </a:bodyPr>
          <a:lstStyle/>
          <a:p>
            <a:pPr algn="ctr"/>
            <a:r>
              <a:rPr kumimoji="1" lang="ja-JP" altLang="en-US" sz="2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ステージ全</a:t>
            </a:r>
            <a:r>
              <a:rPr kumimoji="1" lang="en-US" altLang="ja-JP" sz="2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3</a:t>
            </a:r>
            <a:r>
              <a:rPr kumimoji="1" lang="ja-JP" altLang="en-US" sz="2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種</a:t>
            </a:r>
            <a:endParaRPr kumimoji="1" lang="ja-JP" altLang="en-US" sz="2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5" name="円形吹き出し 24"/>
          <p:cNvSpPr/>
          <p:nvPr/>
        </p:nvSpPr>
        <p:spPr>
          <a:xfrm>
            <a:off x="-2402671" y="8441827"/>
            <a:ext cx="1322671" cy="518729"/>
          </a:xfrm>
          <a:prstGeom prst="wedgeEllipseCallout">
            <a:avLst>
              <a:gd name="adj1" fmla="val -23242"/>
              <a:gd name="adj2" fmla="val 5089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sz="2800" dirty="0" smtClean="0"/>
              <a:t>GET!</a:t>
            </a:r>
            <a:endParaRPr kumimoji="1" lang="ja-JP" altLang="en-US" sz="2800" dirty="0"/>
          </a:p>
        </p:txBody>
      </p:sp>
      <p:grpSp>
        <p:nvGrpSpPr>
          <p:cNvPr id="58" name="グループ化 57"/>
          <p:cNvGrpSpPr/>
          <p:nvPr/>
        </p:nvGrpSpPr>
        <p:grpSpPr>
          <a:xfrm>
            <a:off x="4737455" y="1614667"/>
            <a:ext cx="1556836" cy="1097208"/>
            <a:chOff x="4937510" y="2234911"/>
            <a:chExt cx="1556836" cy="1097208"/>
          </a:xfrm>
        </p:grpSpPr>
        <p:pic>
          <p:nvPicPr>
            <p:cNvPr id="55" name="図 54"/>
            <p:cNvPicPr>
              <a:picLocks noChangeAspect="1"/>
            </p:cNvPicPr>
            <p:nvPr/>
          </p:nvPicPr>
          <p:blipFill rotWithShape="1">
            <a:blip r:embed="rId17">
              <a:duotone>
                <a:schemeClr val="accent2">
                  <a:shade val="45000"/>
                  <a:satMod val="135000"/>
                </a:schemeClr>
                <a:prstClr val="white"/>
              </a:duotone>
              <a:extLst>
                <a:ext uri="{28A0092B-C50C-407E-A947-70E740481C1C}">
                  <a14:useLocalDpi xmlns:a14="http://schemas.microsoft.com/office/drawing/2010/main" val="0"/>
                </a:ext>
              </a:extLst>
            </a:blip>
            <a:srcRect l="13971" t="19423" r="13259" b="19896"/>
            <a:stretch/>
          </p:blipFill>
          <p:spPr>
            <a:xfrm>
              <a:off x="5093743" y="2234911"/>
              <a:ext cx="1315792" cy="1097208"/>
            </a:xfrm>
            <a:prstGeom prst="rect">
              <a:avLst/>
            </a:prstGeom>
          </p:spPr>
        </p:pic>
        <p:sp>
          <p:nvSpPr>
            <p:cNvPr id="43" name="テキスト ボックス 42"/>
            <p:cNvSpPr txBox="1"/>
            <p:nvPr/>
          </p:nvSpPr>
          <p:spPr>
            <a:xfrm>
              <a:off x="4937510" y="2536116"/>
              <a:ext cx="1556836" cy="46166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none" rtlCol="0">
              <a:spAutoFit/>
            </a:bodyPr>
            <a:lstStyle/>
            <a:p>
              <a:pPr algn="ctr"/>
              <a:r>
                <a:rPr lang="ja-JP" altLang="en-US" sz="2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スピード</a:t>
              </a:r>
              <a:r>
                <a:rPr kumimoji="1" lang="ja-JP" altLang="en-US" sz="2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型</a:t>
              </a:r>
              <a:endParaRPr kumimoji="1" lang="ja-JP" alt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grpSp>
      <p:pic>
        <p:nvPicPr>
          <p:cNvPr id="49" name="図 4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428654" y="4147965"/>
            <a:ext cx="1766508" cy="1307974"/>
          </a:xfrm>
          <a:prstGeom prst="rect">
            <a:avLst/>
          </a:prstGeom>
        </p:spPr>
      </p:pic>
      <p:sp>
        <p:nvSpPr>
          <p:cNvPr id="45" name="テキスト ボックス 44"/>
          <p:cNvSpPr txBox="1"/>
          <p:nvPr/>
        </p:nvSpPr>
        <p:spPr>
          <a:xfrm>
            <a:off x="-3873702" y="4113350"/>
            <a:ext cx="1622162" cy="92333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ja-JP" altLang="en-US" b="1" dirty="0" smtClean="0">
                <a:ln w="6350">
                  <a:solidFill>
                    <a:schemeClr val="bg1"/>
                  </a:solidFill>
                  <a:prstDash val="solid"/>
                </a:ln>
                <a:solidFill>
                  <a:schemeClr val="tx1">
                    <a:lumMod val="85000"/>
                    <a:lumOff val="15000"/>
                  </a:schemeClr>
                </a:solidFill>
                <a:effectLst>
                  <a:outerShdw dist="38100" dir="2700000" algn="bl" rotWithShape="0">
                    <a:schemeClr val="accent5"/>
                  </a:outerShdw>
                </a:effectLst>
              </a:rPr>
              <a:t>入り組んだ　地形の　　　「市街地」</a:t>
            </a:r>
            <a:endParaRPr kumimoji="1" lang="ja-JP" altLang="en-US" b="1" dirty="0">
              <a:ln w="6350">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50" name="図 49"/>
          <p:cNvPicPr>
            <a:picLocks noChangeAspect="1"/>
          </p:cNvPicPr>
          <p:nvPr/>
        </p:nvPicPr>
        <p:blipFill rotWithShape="1">
          <a:blip r:embed="rId19">
            <a:extLst>
              <a:ext uri="{28A0092B-C50C-407E-A947-70E740481C1C}">
                <a14:useLocalDpi xmlns:a14="http://schemas.microsoft.com/office/drawing/2010/main" val="0"/>
              </a:ext>
            </a:extLst>
          </a:blip>
          <a:srcRect l="7329" t="1860"/>
          <a:stretch/>
        </p:blipFill>
        <p:spPr>
          <a:xfrm>
            <a:off x="2561359" y="4162107"/>
            <a:ext cx="1763594" cy="1379723"/>
          </a:xfrm>
          <a:prstGeom prst="rect">
            <a:avLst/>
          </a:prstGeom>
        </p:spPr>
      </p:pic>
      <p:sp>
        <p:nvSpPr>
          <p:cNvPr id="46" name="テキスト ボックス 45"/>
          <p:cNvSpPr txBox="1"/>
          <p:nvPr/>
        </p:nvSpPr>
        <p:spPr>
          <a:xfrm>
            <a:off x="-3347490" y="4518449"/>
            <a:ext cx="1763595" cy="64633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ja-JP" altLang="en-US" b="1" dirty="0" smtClean="0">
                <a:ln w="6350">
                  <a:solidFill>
                    <a:schemeClr val="bg1"/>
                  </a:solidFill>
                  <a:prstDash val="solid"/>
                </a:ln>
                <a:solidFill>
                  <a:schemeClr val="tx1">
                    <a:lumMod val="85000"/>
                    <a:lumOff val="15000"/>
                  </a:schemeClr>
                </a:solidFill>
                <a:effectLst>
                  <a:outerShdw dist="38100" dir="2700000" algn="bl" rotWithShape="0">
                    <a:schemeClr val="accent5"/>
                  </a:outerShdw>
                </a:effectLst>
              </a:rPr>
              <a:t>障害物の少ない「荒野」</a:t>
            </a:r>
            <a:endParaRPr kumimoji="1" lang="ja-JP" altLang="en-US" b="1" dirty="0">
              <a:ln w="6350">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48" name="図 47"/>
          <p:cNvPicPr>
            <a:picLocks noChangeAspect="1"/>
          </p:cNvPicPr>
          <p:nvPr/>
        </p:nvPicPr>
        <p:blipFill rotWithShape="1">
          <a:blip r:embed="rId20">
            <a:extLst>
              <a:ext uri="{28A0092B-C50C-407E-A947-70E740481C1C}">
                <a14:useLocalDpi xmlns:a14="http://schemas.microsoft.com/office/drawing/2010/main" val="0"/>
              </a:ext>
            </a:extLst>
          </a:blip>
          <a:srcRect l="39001"/>
          <a:stretch/>
        </p:blipFill>
        <p:spPr>
          <a:xfrm>
            <a:off x="4702772" y="4175596"/>
            <a:ext cx="1823105" cy="1349279"/>
          </a:xfrm>
          <a:prstGeom prst="rect">
            <a:avLst/>
          </a:prstGeom>
        </p:spPr>
      </p:pic>
      <p:sp>
        <p:nvSpPr>
          <p:cNvPr id="47" name="テキスト ボックス 46"/>
          <p:cNvSpPr txBox="1"/>
          <p:nvPr/>
        </p:nvSpPr>
        <p:spPr>
          <a:xfrm>
            <a:off x="-3000434" y="4852000"/>
            <a:ext cx="1756020" cy="64633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ja-JP" altLang="en-US" b="1" dirty="0" smtClean="0">
                <a:ln w="6350">
                  <a:solidFill>
                    <a:schemeClr val="bg1"/>
                  </a:solidFill>
                  <a:prstDash val="solid"/>
                </a:ln>
                <a:solidFill>
                  <a:schemeClr val="tx1">
                    <a:lumMod val="85000"/>
                    <a:lumOff val="15000"/>
                  </a:schemeClr>
                </a:solidFill>
                <a:effectLst>
                  <a:outerShdw dist="38100" dir="2700000" algn="bl" rotWithShape="0">
                    <a:schemeClr val="accent5"/>
                  </a:outerShdw>
                </a:effectLst>
              </a:rPr>
              <a:t>木々の生い茂る「森林</a:t>
            </a:r>
            <a:r>
              <a:rPr lang="ja-JP" altLang="en-US" b="1" dirty="0">
                <a:ln w="6350">
                  <a:solidFill>
                    <a:schemeClr val="bg1"/>
                  </a:solidFill>
                  <a:prstDash val="solid"/>
                </a:ln>
                <a:solidFill>
                  <a:schemeClr val="tx1">
                    <a:lumMod val="85000"/>
                    <a:lumOff val="15000"/>
                  </a:schemeClr>
                </a:solidFill>
                <a:effectLst>
                  <a:outerShdw dist="38100" dir="2700000" algn="bl" rotWithShape="0">
                    <a:schemeClr val="accent5"/>
                  </a:outerShdw>
                </a:effectLst>
              </a:rPr>
              <a:t>」</a:t>
            </a:r>
            <a:endParaRPr kumimoji="1" lang="en-US" altLang="ja-JP" b="1" dirty="0" smtClean="0">
              <a:ln w="6350">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2" name="テキスト ボックス 61"/>
          <p:cNvSpPr txBox="1"/>
          <p:nvPr/>
        </p:nvSpPr>
        <p:spPr>
          <a:xfrm>
            <a:off x="188078" y="7813800"/>
            <a:ext cx="6395658" cy="83099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ja-JP" altLang="en-US" sz="2400" b="1" dirty="0" smtClean="0">
                <a:ln w="13462">
                  <a:solidFill>
                    <a:sysClr val="windowText" lastClr="000000"/>
                  </a:solidFill>
                  <a:prstDash val="solid"/>
                </a:ln>
                <a:solidFill>
                  <a:srgbClr val="00B0F0"/>
                </a:solidFill>
                <a:effectLst>
                  <a:outerShdw dist="38100" dir="2700000" algn="bl" rotWithShape="0">
                    <a:schemeClr val="accent5"/>
                  </a:outerShdw>
                </a:effectLst>
              </a:rPr>
              <a:t>地形</a:t>
            </a:r>
            <a:r>
              <a:rPr lang="ja-JP" altLang="en-US" sz="2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や</a:t>
            </a:r>
            <a:r>
              <a:rPr lang="ja-JP" altLang="en-US" sz="2400" b="1" dirty="0" smtClean="0">
                <a:ln w="13462">
                  <a:solidFill>
                    <a:sysClr val="windowText" lastClr="000000"/>
                  </a:solidFill>
                  <a:prstDash val="solid"/>
                </a:ln>
                <a:solidFill>
                  <a:srgbClr val="00B0F0"/>
                </a:solidFill>
                <a:effectLst>
                  <a:outerShdw dist="38100" dir="2700000" algn="bl" rotWithShape="0">
                    <a:schemeClr val="accent5"/>
                  </a:outerShdw>
                </a:effectLst>
              </a:rPr>
              <a:t>戦況</a:t>
            </a:r>
            <a:r>
              <a:rPr lang="ja-JP" altLang="en-US" sz="2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r>
              <a:rPr lang="ja-JP" altLang="en-US" sz="2400" b="1" dirty="0">
                <a:ln w="13462">
                  <a:solidFill>
                    <a:sysClr val="windowText" lastClr="000000"/>
                  </a:solidFill>
                  <a:prstDash val="solid"/>
                </a:ln>
                <a:solidFill>
                  <a:srgbClr val="00B0F0"/>
                </a:solidFill>
                <a:effectLst>
                  <a:outerShdw dist="38100" dir="2700000" algn="bl" rotWithShape="0">
                    <a:schemeClr val="accent5"/>
                  </a:outerShdw>
                </a:effectLst>
              </a:rPr>
              <a:t>互</a:t>
            </a:r>
            <a:r>
              <a:rPr lang="ja-JP" altLang="en-US" sz="2400" b="1" dirty="0" smtClean="0">
                <a:ln w="13462">
                  <a:solidFill>
                    <a:sysClr val="windowText" lastClr="000000"/>
                  </a:solidFill>
                  <a:prstDash val="solid"/>
                </a:ln>
                <a:solidFill>
                  <a:srgbClr val="00B0F0"/>
                </a:solidFill>
                <a:effectLst>
                  <a:outerShdw dist="38100" dir="2700000" algn="bl" rotWithShape="0">
                    <a:schemeClr val="accent5"/>
                  </a:outerShdw>
                </a:effectLst>
              </a:rPr>
              <a:t>い</a:t>
            </a:r>
            <a:r>
              <a:rPr lang="ja-JP" altLang="en-US" sz="2400" b="1" dirty="0">
                <a:ln w="13462">
                  <a:solidFill>
                    <a:sysClr val="windowText" lastClr="000000"/>
                  </a:solidFill>
                  <a:prstDash val="solid"/>
                </a:ln>
                <a:solidFill>
                  <a:srgbClr val="00B0F0"/>
                </a:solidFill>
                <a:effectLst>
                  <a:outerShdw dist="38100" dir="2700000" algn="bl" rotWithShape="0">
                    <a:schemeClr val="accent5"/>
                  </a:outerShdw>
                </a:effectLst>
              </a:rPr>
              <a:t>の</a:t>
            </a:r>
            <a:r>
              <a:rPr lang="ja-JP" altLang="en-US" sz="2400" b="1" dirty="0" smtClean="0">
                <a:ln w="13462">
                  <a:solidFill>
                    <a:sysClr val="windowText" lastClr="000000"/>
                  </a:solidFill>
                  <a:prstDash val="solid"/>
                </a:ln>
                <a:solidFill>
                  <a:srgbClr val="00B0F0"/>
                </a:solidFill>
                <a:effectLst>
                  <a:outerShdw dist="38100" dir="2700000" algn="bl" rotWithShape="0">
                    <a:schemeClr val="accent5"/>
                  </a:outerShdw>
                </a:effectLst>
              </a:rPr>
              <a:t>キャラクターの特性</a:t>
            </a:r>
            <a:r>
              <a:rPr lang="ja-JP" altLang="en-US" sz="2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に　　　応じて自分に有利</a:t>
            </a:r>
            <a:r>
              <a:rPr lang="ja-JP" altLang="en-US" sz="2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な武器を手に入れろ！</a:t>
            </a:r>
            <a:endParaRPr lang="en-US" altLang="ja-JP" sz="2400" b="1"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pic>
        <p:nvPicPr>
          <p:cNvPr id="9" name="図 8"/>
          <p:cNvPicPr>
            <a:picLocks noChangeAspect="1"/>
          </p:cNvPicPr>
          <p:nvPr/>
        </p:nvPicPr>
        <p:blipFill rotWithShape="1">
          <a:blip r:embed="rId21">
            <a:extLst>
              <a:ext uri="{28A0092B-C50C-407E-A947-70E740481C1C}">
                <a14:useLocalDpi xmlns:a14="http://schemas.microsoft.com/office/drawing/2010/main" val="0"/>
              </a:ext>
            </a:extLst>
          </a:blip>
          <a:srcRect l="6622" t="6713" r="6942" b="6852"/>
          <a:stretch/>
        </p:blipFill>
        <p:spPr>
          <a:xfrm>
            <a:off x="-2643374" y="8148234"/>
            <a:ext cx="1064261" cy="1064260"/>
          </a:xfrm>
          <a:prstGeom prst="rect">
            <a:avLst/>
          </a:prstGeom>
        </p:spPr>
      </p:pic>
      <p:pic>
        <p:nvPicPr>
          <p:cNvPr id="11" name="図 10"/>
          <p:cNvPicPr>
            <a:picLocks noChangeAspect="1"/>
          </p:cNvPicPr>
          <p:nvPr/>
        </p:nvPicPr>
        <p:blipFill rotWithShape="1">
          <a:blip r:embed="rId22">
            <a:extLst>
              <a:ext uri="{28A0092B-C50C-407E-A947-70E740481C1C}">
                <a14:useLocalDpi xmlns:a14="http://schemas.microsoft.com/office/drawing/2010/main" val="0"/>
              </a:ext>
            </a:extLst>
          </a:blip>
          <a:srcRect l="18475" t="4740" r="21852" b="4480"/>
          <a:stretch/>
        </p:blipFill>
        <p:spPr>
          <a:xfrm>
            <a:off x="-2790300" y="8104228"/>
            <a:ext cx="716280" cy="1089660"/>
          </a:xfrm>
          <a:prstGeom prst="rect">
            <a:avLst/>
          </a:prstGeom>
        </p:spPr>
      </p:pic>
      <p:pic>
        <p:nvPicPr>
          <p:cNvPr id="23" name="図 22"/>
          <p:cNvPicPr>
            <a:picLocks noChangeAspect="1"/>
          </p:cNvPicPr>
          <p:nvPr/>
        </p:nvPicPr>
        <p:blipFill rotWithShape="1">
          <a:blip r:embed="rId11">
            <a:extLst>
              <a:ext uri="{28A0092B-C50C-407E-A947-70E740481C1C}">
                <a14:useLocalDpi xmlns:a14="http://schemas.microsoft.com/office/drawing/2010/main" val="0"/>
              </a:ext>
            </a:extLst>
          </a:blip>
          <a:srcRect l="9592" r="3998"/>
          <a:stretch/>
        </p:blipFill>
        <p:spPr>
          <a:xfrm>
            <a:off x="7032112" y="7703319"/>
            <a:ext cx="1295466" cy="839557"/>
          </a:xfrm>
          <a:prstGeom prst="rect">
            <a:avLst/>
          </a:prstGeom>
        </p:spPr>
      </p:pic>
      <p:pic>
        <p:nvPicPr>
          <p:cNvPr id="52" name="図 51"/>
          <p:cNvPicPr>
            <a:picLocks noChangeAspect="1"/>
          </p:cNvPicPr>
          <p:nvPr/>
        </p:nvPicPr>
        <p:blipFill rotWithShape="1">
          <a:blip r:embed="rId23">
            <a:extLst>
              <a:ext uri="{28A0092B-C50C-407E-A947-70E740481C1C}">
                <a14:useLocalDpi xmlns:a14="http://schemas.microsoft.com/office/drawing/2010/main" val="0"/>
              </a:ext>
            </a:extLst>
          </a:blip>
          <a:srcRect t="4009" r="2386" b="5753"/>
          <a:stretch/>
        </p:blipFill>
        <p:spPr>
          <a:xfrm>
            <a:off x="8328176" y="7936508"/>
            <a:ext cx="1357887" cy="705314"/>
          </a:xfrm>
          <a:prstGeom prst="rect">
            <a:avLst/>
          </a:prstGeom>
        </p:spPr>
      </p:pic>
      <p:pic>
        <p:nvPicPr>
          <p:cNvPr id="22" name="図 21"/>
          <p:cNvPicPr>
            <a:picLocks noChangeAspect="1"/>
          </p:cNvPicPr>
          <p:nvPr/>
        </p:nvPicPr>
        <p:blipFill rotWithShape="1">
          <a:blip r:embed="rId13">
            <a:extLst>
              <a:ext uri="{28A0092B-C50C-407E-A947-70E740481C1C}">
                <a14:useLocalDpi xmlns:a14="http://schemas.microsoft.com/office/drawing/2010/main" val="0"/>
              </a:ext>
            </a:extLst>
          </a:blip>
          <a:srcRect t="15040" b="4695"/>
          <a:stretch/>
        </p:blipFill>
        <p:spPr>
          <a:xfrm>
            <a:off x="7386121" y="7703778"/>
            <a:ext cx="1203002" cy="723256"/>
          </a:xfrm>
          <a:prstGeom prst="rect">
            <a:avLst/>
          </a:prstGeom>
        </p:spPr>
      </p:pic>
      <p:pic>
        <p:nvPicPr>
          <p:cNvPr id="42" name="図 41"/>
          <p:cNvPicPr>
            <a:picLocks noChangeAspect="1"/>
          </p:cNvPicPr>
          <p:nvPr/>
        </p:nvPicPr>
        <p:blipFill rotWithShape="1">
          <a:blip r:embed="rId24">
            <a:extLst>
              <a:ext uri="{28A0092B-C50C-407E-A947-70E740481C1C}">
                <a14:useLocalDpi xmlns:a14="http://schemas.microsoft.com/office/drawing/2010/main" val="0"/>
              </a:ext>
            </a:extLst>
          </a:blip>
          <a:srcRect l="29069" t="13756" r="29188" b="11547"/>
          <a:stretch/>
        </p:blipFill>
        <p:spPr>
          <a:xfrm>
            <a:off x="7531225" y="7976985"/>
            <a:ext cx="585997" cy="680265"/>
          </a:xfrm>
          <a:prstGeom prst="rect">
            <a:avLst/>
          </a:prstGeom>
        </p:spPr>
      </p:pic>
      <p:sp>
        <p:nvSpPr>
          <p:cNvPr id="26" name="フレーム 25"/>
          <p:cNvSpPr/>
          <p:nvPr/>
        </p:nvSpPr>
        <p:spPr>
          <a:xfrm>
            <a:off x="-3996258" y="6472720"/>
            <a:ext cx="2779328" cy="1577080"/>
          </a:xfrm>
          <a:prstGeom prst="frame">
            <a:avLst>
              <a:gd name="adj1" fmla="val 4282"/>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64" name="テキスト ボックス 63"/>
          <p:cNvSpPr txBox="1"/>
          <p:nvPr/>
        </p:nvSpPr>
        <p:spPr>
          <a:xfrm rot="794712">
            <a:off x="4652734" y="6979540"/>
            <a:ext cx="1726279" cy="646331"/>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ja-JP" altLang="en-US" sz="3600" b="1" dirty="0" smtClean="0">
                <a:ln w="10160">
                  <a:solidFill>
                    <a:schemeClr val="tx1"/>
                  </a:solidFill>
                  <a:prstDash val="solid"/>
                </a:ln>
                <a:solidFill>
                  <a:srgbClr val="FFFF00"/>
                </a:solidFill>
                <a:effectLst>
                  <a:outerShdw blurRad="38100" dist="22860" dir="5400000" algn="tl" rotWithShape="0">
                    <a:srgbClr val="000000">
                      <a:alpha val="30000"/>
                    </a:srgbClr>
                  </a:outerShdw>
                </a:effectLst>
              </a:rPr>
              <a:t>入手</a:t>
            </a:r>
            <a:r>
              <a:rPr lang="ja-JP" altLang="en-US" sz="3600" b="1" dirty="0" smtClean="0">
                <a:ln w="10160">
                  <a:solidFill>
                    <a:schemeClr val="tx1"/>
                  </a:solidFill>
                  <a:prstDash val="solid"/>
                </a:ln>
                <a:solidFill>
                  <a:srgbClr val="FFFF00"/>
                </a:solidFill>
                <a:effectLst>
                  <a:outerShdw blurRad="38100" dist="22860" dir="5400000" algn="tl" rotWithShape="0">
                    <a:srgbClr val="000000">
                      <a:alpha val="30000"/>
                    </a:srgbClr>
                  </a:outerShdw>
                </a:effectLst>
              </a:rPr>
              <a:t>！</a:t>
            </a:r>
            <a:endParaRPr kumimoji="1" lang="ja-JP" altLang="en-US" sz="3600" b="1" dirty="0">
              <a:ln w="10160">
                <a:solidFill>
                  <a:schemeClr val="tx1"/>
                </a:solidFill>
                <a:prstDash val="solid"/>
              </a:ln>
              <a:solidFill>
                <a:srgbClr val="FFFF00"/>
              </a:solidFill>
              <a:effectLst>
                <a:outerShdw blurRad="38100" dist="22860" dir="5400000" algn="tl" rotWithShape="0">
                  <a:srgbClr val="000000">
                    <a:alpha val="30000"/>
                  </a:srgbClr>
                </a:outerShdw>
              </a:effectLst>
            </a:endParaRPr>
          </a:p>
        </p:txBody>
      </p:sp>
      <p:sp>
        <p:nvSpPr>
          <p:cNvPr id="68" name="サブタイトル 6"/>
          <p:cNvSpPr txBox="1">
            <a:spLocks/>
          </p:cNvSpPr>
          <p:nvPr/>
        </p:nvSpPr>
        <p:spPr>
          <a:xfrm>
            <a:off x="8519667" y="8799830"/>
            <a:ext cx="3178896" cy="82532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marL="0" indent="0" algn="ctr" defTabSz="685800" rtl="0" eaLnBrk="1" latinLnBrk="0" hangingPunct="1">
              <a:lnSpc>
                <a:spcPct val="120000"/>
              </a:lnSpc>
              <a:spcBef>
                <a:spcPts val="750"/>
              </a:spcBef>
              <a:buClr>
                <a:schemeClr val="tx1"/>
              </a:buClr>
              <a:buFont typeface="Arial" panose="020B0604020202020204" pitchFamily="34" charset="0"/>
              <a:buNone/>
              <a:defRPr kumimoji="1" sz="1650" kern="1200" cap="all" baseline="0">
                <a:solidFill>
                  <a:schemeClr val="bg1">
                    <a:lumMod val="50000"/>
                  </a:schemeClr>
                </a:solidFill>
                <a:effectLst/>
                <a:latin typeface="+mn-lt"/>
                <a:ea typeface="+mn-ea"/>
                <a:cs typeface="+mn-cs"/>
              </a:defRPr>
            </a:lvl1pPr>
            <a:lvl2pPr marL="342900" indent="0" algn="ctr" defTabSz="685800" rtl="0" eaLnBrk="1" latinLnBrk="0" hangingPunct="1">
              <a:lnSpc>
                <a:spcPct val="120000"/>
              </a:lnSpc>
              <a:spcBef>
                <a:spcPts val="375"/>
              </a:spcBef>
              <a:buClr>
                <a:schemeClr val="tx1"/>
              </a:buClr>
              <a:buFont typeface="Arial" panose="020B0604020202020204" pitchFamily="34" charset="0"/>
              <a:buNone/>
              <a:defRPr kumimoji="1" sz="1500" kern="1200" cap="all" baseline="0">
                <a:solidFill>
                  <a:schemeClr val="lt1"/>
                </a:solidFill>
                <a:effectLst/>
                <a:latin typeface="+mn-lt"/>
                <a:ea typeface="+mn-ea"/>
                <a:cs typeface="+mn-cs"/>
              </a:defRPr>
            </a:lvl2pPr>
            <a:lvl3pPr marL="685800" indent="0" algn="ctr" defTabSz="685800" rtl="0" eaLnBrk="1" latinLnBrk="0" hangingPunct="1">
              <a:lnSpc>
                <a:spcPct val="120000"/>
              </a:lnSpc>
              <a:spcBef>
                <a:spcPts val="375"/>
              </a:spcBef>
              <a:buClr>
                <a:schemeClr val="tx1"/>
              </a:buClr>
              <a:buFont typeface="Arial" panose="020B0604020202020204" pitchFamily="34" charset="0"/>
              <a:buNone/>
              <a:defRPr kumimoji="1" sz="1350" kern="1200" cap="all" baseline="0">
                <a:solidFill>
                  <a:schemeClr val="lt1"/>
                </a:solidFill>
                <a:effectLst/>
                <a:latin typeface="+mn-lt"/>
                <a:ea typeface="+mn-ea"/>
                <a:cs typeface="+mn-cs"/>
              </a:defRPr>
            </a:lvl3pPr>
            <a:lvl4pPr marL="1028700" indent="0" algn="ctr" defTabSz="685800" rtl="0" eaLnBrk="1" latinLnBrk="0" hangingPunct="1">
              <a:lnSpc>
                <a:spcPct val="120000"/>
              </a:lnSpc>
              <a:spcBef>
                <a:spcPts val="375"/>
              </a:spcBef>
              <a:buClr>
                <a:schemeClr val="tx1"/>
              </a:buClr>
              <a:buFont typeface="Arial" panose="020B0604020202020204" pitchFamily="34" charset="0"/>
              <a:buNone/>
              <a:defRPr kumimoji="1" sz="1200" kern="1200" cap="all" baseline="0">
                <a:solidFill>
                  <a:schemeClr val="lt1"/>
                </a:solidFill>
                <a:effectLst/>
                <a:latin typeface="+mn-lt"/>
                <a:ea typeface="+mn-ea"/>
                <a:cs typeface="+mn-cs"/>
              </a:defRPr>
            </a:lvl4pPr>
            <a:lvl5pPr marL="1371600" indent="0" algn="ctr" defTabSz="685800" rtl="0" eaLnBrk="1" latinLnBrk="0" hangingPunct="1">
              <a:lnSpc>
                <a:spcPct val="120000"/>
              </a:lnSpc>
              <a:spcBef>
                <a:spcPts val="375"/>
              </a:spcBef>
              <a:buClr>
                <a:schemeClr val="tx1"/>
              </a:buClr>
              <a:buFont typeface="Arial" panose="020B0604020202020204" pitchFamily="34" charset="0"/>
              <a:buNone/>
              <a:defRPr kumimoji="1" sz="1200" kern="1200" cap="all" baseline="0">
                <a:solidFill>
                  <a:schemeClr val="lt1"/>
                </a:solidFill>
                <a:effectLst/>
                <a:latin typeface="+mn-lt"/>
                <a:ea typeface="+mn-ea"/>
                <a:cs typeface="+mn-cs"/>
              </a:defRPr>
            </a:lvl5pPr>
            <a:lvl6pPr marL="1714500" indent="0" algn="ctr" defTabSz="685800" rtl="0" eaLnBrk="1" latinLnBrk="0" hangingPunct="1">
              <a:lnSpc>
                <a:spcPct val="120000"/>
              </a:lnSpc>
              <a:spcBef>
                <a:spcPts val="375"/>
              </a:spcBef>
              <a:buClr>
                <a:schemeClr val="tx1"/>
              </a:buClr>
              <a:buFont typeface="Arial" panose="020B0604020202020204" pitchFamily="34" charset="0"/>
              <a:buNone/>
              <a:defRPr kumimoji="1" sz="1200" kern="1200" cap="all" baseline="0">
                <a:solidFill>
                  <a:schemeClr val="lt1"/>
                </a:solidFill>
                <a:effectLst/>
                <a:latin typeface="+mn-lt"/>
                <a:ea typeface="+mn-ea"/>
                <a:cs typeface="+mn-cs"/>
              </a:defRPr>
            </a:lvl6pPr>
            <a:lvl7pPr marL="2057400" indent="0" algn="ctr" defTabSz="685800" rtl="0" eaLnBrk="1" latinLnBrk="0" hangingPunct="1">
              <a:lnSpc>
                <a:spcPct val="120000"/>
              </a:lnSpc>
              <a:spcBef>
                <a:spcPts val="375"/>
              </a:spcBef>
              <a:buClr>
                <a:schemeClr val="tx1"/>
              </a:buClr>
              <a:buFont typeface="Arial" panose="020B0604020202020204" pitchFamily="34" charset="0"/>
              <a:buNone/>
              <a:defRPr kumimoji="1" sz="1200" kern="1200" cap="all" baseline="0">
                <a:solidFill>
                  <a:schemeClr val="lt1"/>
                </a:solidFill>
                <a:effectLst/>
                <a:latin typeface="+mn-lt"/>
                <a:ea typeface="+mn-ea"/>
                <a:cs typeface="+mn-cs"/>
              </a:defRPr>
            </a:lvl7pPr>
            <a:lvl8pPr marL="2400300" indent="0" algn="ctr" defTabSz="685800" rtl="0" eaLnBrk="1" latinLnBrk="0" hangingPunct="1">
              <a:lnSpc>
                <a:spcPct val="120000"/>
              </a:lnSpc>
              <a:spcBef>
                <a:spcPts val="375"/>
              </a:spcBef>
              <a:buClr>
                <a:schemeClr val="tx1"/>
              </a:buClr>
              <a:buFont typeface="Arial" panose="020B0604020202020204" pitchFamily="34" charset="0"/>
              <a:buNone/>
              <a:defRPr kumimoji="1" sz="1200" kern="1200" cap="all" baseline="0">
                <a:solidFill>
                  <a:schemeClr val="lt1"/>
                </a:solidFill>
                <a:effectLst/>
                <a:latin typeface="+mn-lt"/>
                <a:ea typeface="+mn-ea"/>
                <a:cs typeface="+mn-cs"/>
              </a:defRPr>
            </a:lvl8pPr>
            <a:lvl9pPr marL="2743200" indent="0" algn="ctr" defTabSz="685800" rtl="0" eaLnBrk="1" latinLnBrk="0" hangingPunct="1">
              <a:lnSpc>
                <a:spcPct val="120000"/>
              </a:lnSpc>
              <a:spcBef>
                <a:spcPts val="375"/>
              </a:spcBef>
              <a:buClr>
                <a:schemeClr val="tx1"/>
              </a:buClr>
              <a:buFont typeface="Arial" panose="020B0604020202020204" pitchFamily="34" charset="0"/>
              <a:buNone/>
              <a:defRPr kumimoji="1" sz="1200" kern="1200" cap="all" baseline="0">
                <a:solidFill>
                  <a:schemeClr val="lt1"/>
                </a:solidFill>
                <a:effectLst/>
                <a:latin typeface="+mn-lt"/>
                <a:ea typeface="+mn-ea"/>
                <a:cs typeface="+mn-cs"/>
              </a:defRPr>
            </a:lvl9pPr>
          </a:lstStyle>
          <a:p>
            <a:r>
              <a:rPr lang="ja-JP" altLang="en-US" sz="1400" b="1" dirty="0">
                <a:solidFill>
                  <a:schemeClr val="tx1"/>
                </a:solidFill>
              </a:rPr>
              <a:t>メンバ</a:t>
            </a:r>
            <a:r>
              <a:rPr lang="ja-JP" altLang="en-US" sz="1400" b="1" dirty="0" smtClean="0">
                <a:solidFill>
                  <a:schemeClr val="tx1"/>
                </a:solidFill>
              </a:rPr>
              <a:t>ー：堀合稀、高橋勝太、三浦優大、小関優斗、</a:t>
            </a:r>
            <a:r>
              <a:rPr lang="en-US" altLang="ja-JP" sz="1400" b="1" dirty="0" smtClean="0">
                <a:solidFill>
                  <a:schemeClr val="tx1"/>
                </a:solidFill>
              </a:rPr>
              <a:t>Nguyen</a:t>
            </a:r>
            <a:r>
              <a:rPr lang="ja-JP" altLang="en-US" sz="1400" b="1" dirty="0" smtClean="0">
                <a:solidFill>
                  <a:schemeClr val="tx1"/>
                </a:solidFill>
              </a:rPr>
              <a:t> </a:t>
            </a:r>
            <a:r>
              <a:rPr lang="en-US" altLang="ja-JP" sz="1400" b="1" dirty="0" smtClean="0">
                <a:solidFill>
                  <a:schemeClr val="tx1"/>
                </a:solidFill>
              </a:rPr>
              <a:t>Dang</a:t>
            </a:r>
            <a:r>
              <a:rPr lang="ja-JP" altLang="en-US" sz="1400" b="1" dirty="0" smtClean="0">
                <a:solidFill>
                  <a:schemeClr val="tx1"/>
                </a:solidFill>
              </a:rPr>
              <a:t> </a:t>
            </a:r>
            <a:r>
              <a:rPr lang="en-US" altLang="ja-JP" sz="1400" b="1" dirty="0" smtClean="0">
                <a:solidFill>
                  <a:schemeClr val="tx1"/>
                </a:solidFill>
              </a:rPr>
              <a:t>hung</a:t>
            </a:r>
            <a:endParaRPr lang="ja-JP" altLang="en-US" sz="1400" b="1" dirty="0">
              <a:solidFill>
                <a:schemeClr val="tx1"/>
              </a:solidFill>
            </a:endParaRPr>
          </a:p>
        </p:txBody>
      </p:sp>
      <p:sp>
        <p:nvSpPr>
          <p:cNvPr id="8" name="テキスト ボックス 7"/>
          <p:cNvSpPr txBox="1"/>
          <p:nvPr/>
        </p:nvSpPr>
        <p:spPr>
          <a:xfrm>
            <a:off x="1943388" y="1039115"/>
            <a:ext cx="2999539" cy="461665"/>
          </a:xfrm>
          <a:prstGeom prst="rect">
            <a:avLst/>
          </a:prstGeom>
          <a:solidFill>
            <a:schemeClr val="bg1"/>
          </a:solidFill>
          <a:ln>
            <a:solidFill>
              <a:srgbClr val="002060"/>
            </a:solidFill>
          </a:ln>
        </p:spPr>
        <p:txBody>
          <a:bodyPr vert="horz" wrap="none" rtlCol="0">
            <a:spAutoFit/>
          </a:bodyPr>
          <a:lstStyle/>
          <a:p>
            <a:pPr algn="ctr"/>
            <a:r>
              <a:rPr kumimoji="1" lang="ja-JP" altLang="en-US" sz="2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キャラクター全</a:t>
            </a:r>
            <a:r>
              <a:rPr kumimoji="1" lang="en-US" altLang="ja-JP" sz="2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3</a:t>
            </a:r>
            <a:r>
              <a:rPr kumimoji="1" lang="ja-JP" altLang="en-US" sz="24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タイプ</a:t>
            </a:r>
            <a:endParaRPr kumimoji="1" lang="ja-JP" altLang="en-US"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73" name="線吹き出し 1 (枠付き) 72"/>
          <p:cNvSpPr/>
          <p:nvPr/>
        </p:nvSpPr>
        <p:spPr>
          <a:xfrm>
            <a:off x="-2360571" y="2120522"/>
            <a:ext cx="1611258" cy="1384582"/>
          </a:xfrm>
          <a:prstGeom prst="borderCallout1">
            <a:avLst>
              <a:gd name="adj1" fmla="val 92864"/>
              <a:gd name="adj2" fmla="val 44634"/>
              <a:gd name="adj3" fmla="val 154327"/>
              <a:gd name="adj4" fmla="val 644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角丸四角形吹き出し 73"/>
          <p:cNvSpPr/>
          <p:nvPr/>
        </p:nvSpPr>
        <p:spPr>
          <a:xfrm rot="21074190">
            <a:off x="301984" y="3162744"/>
            <a:ext cx="1468260" cy="1089973"/>
          </a:xfrm>
          <a:prstGeom prst="wedgeRoundRectCallout">
            <a:avLst>
              <a:gd name="adj1" fmla="val -18345"/>
              <a:gd name="adj2" fmla="val 75354"/>
              <a:gd name="adj3" fmla="val 16667"/>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dirty="0" smtClean="0">
                <a:ln w="0"/>
                <a:solidFill>
                  <a:schemeClr val="bg1"/>
                </a:solidFill>
                <a:effectLst>
                  <a:outerShdw blurRad="38100" dist="19050" dir="2700000" algn="tl" rotWithShape="0">
                    <a:schemeClr val="dk1">
                      <a:alpha val="40000"/>
                    </a:schemeClr>
                  </a:outerShdw>
                </a:effectLst>
              </a:rPr>
              <a:t>入り組んだ　地形の　　　</a:t>
            </a:r>
            <a:r>
              <a:rPr kumimoji="1" lang="ja-JP" altLang="en-US" b="1" dirty="0" smtClean="0">
                <a:ln w="9525">
                  <a:solidFill>
                    <a:schemeClr val="tx1"/>
                  </a:solidFill>
                  <a:prstDash val="solid"/>
                </a:ln>
                <a:solidFill>
                  <a:schemeClr val="accent6">
                    <a:lumMod val="40000"/>
                    <a:lumOff val="60000"/>
                  </a:schemeClr>
                </a:solidFill>
                <a:effectLst>
                  <a:outerShdw blurRad="12700" dist="38100" dir="2700000" algn="tl" rotWithShape="0">
                    <a:schemeClr val="bg1">
                      <a:lumMod val="50000"/>
                    </a:schemeClr>
                  </a:outerShdw>
                </a:effectLst>
              </a:rPr>
              <a:t>「</a:t>
            </a:r>
            <a:r>
              <a:rPr kumimoji="1" lang="ja-JP" altLang="en-US" b="1" dirty="0" smtClean="0">
                <a:ln w="3175">
                  <a:solidFill>
                    <a:schemeClr val="tx1"/>
                  </a:solidFill>
                  <a:prstDash val="solid"/>
                </a:ln>
                <a:solidFill>
                  <a:schemeClr val="accent6">
                    <a:lumMod val="40000"/>
                    <a:lumOff val="60000"/>
                  </a:schemeClr>
                </a:solidFill>
                <a:effectLst>
                  <a:outerShdw blurRad="12700" dist="38100" dir="2700000" algn="tl" rotWithShape="0">
                    <a:schemeClr val="bg1">
                      <a:lumMod val="50000"/>
                    </a:schemeClr>
                  </a:outerShdw>
                </a:effectLst>
              </a:rPr>
              <a:t>市街地</a:t>
            </a:r>
            <a:r>
              <a:rPr kumimoji="1" lang="ja-JP" altLang="en-US" b="1" dirty="0" smtClean="0">
                <a:ln w="9525">
                  <a:solidFill>
                    <a:schemeClr val="tx1"/>
                  </a:solidFill>
                  <a:prstDash val="solid"/>
                </a:ln>
                <a:solidFill>
                  <a:schemeClr val="accent6">
                    <a:lumMod val="40000"/>
                    <a:lumOff val="60000"/>
                  </a:schemeClr>
                </a:solidFill>
                <a:effectLst>
                  <a:outerShdw blurRad="12700" dist="38100" dir="2700000" algn="tl" rotWithShape="0">
                    <a:schemeClr val="bg1">
                      <a:lumMod val="50000"/>
                    </a:schemeClr>
                  </a:outerShdw>
                </a:effectLst>
              </a:rPr>
              <a:t>」</a:t>
            </a:r>
            <a:endParaRPr kumimoji="1" lang="ja-JP" altLang="en-US" b="1" dirty="0">
              <a:ln w="9525">
                <a:solidFill>
                  <a:schemeClr val="tx1"/>
                </a:solidFill>
                <a:prstDash val="solid"/>
              </a:ln>
              <a:solidFill>
                <a:schemeClr val="accent6">
                  <a:lumMod val="40000"/>
                  <a:lumOff val="60000"/>
                </a:schemeClr>
              </a:solidFill>
              <a:effectLst>
                <a:outerShdw blurRad="12700" dist="38100" dir="2700000" algn="tl" rotWithShape="0">
                  <a:schemeClr val="bg1">
                    <a:lumMod val="50000"/>
                  </a:schemeClr>
                </a:outerShdw>
              </a:effectLst>
            </a:endParaRPr>
          </a:p>
        </p:txBody>
      </p:sp>
      <p:sp>
        <p:nvSpPr>
          <p:cNvPr id="63" name="テキスト ボックス 62"/>
          <p:cNvSpPr txBox="1"/>
          <p:nvPr/>
        </p:nvSpPr>
        <p:spPr>
          <a:xfrm rot="20849081">
            <a:off x="49449" y="6353212"/>
            <a:ext cx="2449024" cy="584775"/>
          </a:xfrm>
          <a:prstGeom prst="rect">
            <a:avLst/>
          </a:prstGeom>
          <a:solidFill>
            <a:srgbClr val="FFFF00">
              <a:alpha val="50000"/>
            </a:srgb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ja-JP" altLang="en-US" sz="1600" dirty="0" smtClean="0">
                <a:ln w="0"/>
                <a:solidFill>
                  <a:schemeClr val="tx1"/>
                </a:solidFill>
                <a:effectLst>
                  <a:outerShdw blurRad="38100" dist="19050" dir="2700000" algn="tl" rotWithShape="0">
                    <a:schemeClr val="dk1">
                      <a:alpha val="40000"/>
                    </a:schemeClr>
                  </a:outerShdw>
                </a:effectLst>
              </a:rPr>
              <a:t>ステージ内に配置された様々なオブジェクト</a:t>
            </a:r>
            <a:endParaRPr kumimoji="1" lang="ja-JP" altLang="en-US" sz="1600" dirty="0">
              <a:ln w="0"/>
              <a:solidFill>
                <a:schemeClr val="tx1"/>
              </a:solidFill>
              <a:effectLst>
                <a:outerShdw blurRad="38100" dist="19050" dir="2700000" algn="tl" rotWithShape="0">
                  <a:schemeClr val="dk1">
                    <a:alpha val="40000"/>
                  </a:schemeClr>
                </a:outerShdw>
              </a:effectLst>
            </a:endParaRPr>
          </a:p>
        </p:txBody>
      </p:sp>
      <p:sp>
        <p:nvSpPr>
          <p:cNvPr id="75" name="角丸四角形吹き出し 74"/>
          <p:cNvSpPr/>
          <p:nvPr/>
        </p:nvSpPr>
        <p:spPr>
          <a:xfrm rot="397922">
            <a:off x="2387858" y="3419657"/>
            <a:ext cx="2010678" cy="708836"/>
          </a:xfrm>
          <a:prstGeom prst="wedgeRoundRectCallout">
            <a:avLst>
              <a:gd name="adj1" fmla="val 20537"/>
              <a:gd name="adj2" fmla="val 88179"/>
              <a:gd name="adj3" fmla="val 16667"/>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ja-JP" altLang="en-US" dirty="0">
                <a:ln w="0"/>
                <a:solidFill>
                  <a:schemeClr val="bg1"/>
                </a:solidFill>
                <a:effectLst>
                  <a:outerShdw blurRad="38100" dist="19050" dir="2700000" algn="tl" rotWithShape="0">
                    <a:schemeClr val="dk1">
                      <a:alpha val="40000"/>
                    </a:schemeClr>
                  </a:outerShdw>
                </a:effectLst>
              </a:rPr>
              <a:t>障害物</a:t>
            </a:r>
            <a:r>
              <a:rPr lang="ja-JP" altLang="en-US" dirty="0" smtClean="0">
                <a:ln w="0"/>
                <a:solidFill>
                  <a:schemeClr val="bg1"/>
                </a:solidFill>
                <a:effectLst>
                  <a:outerShdw blurRad="38100" dist="19050" dir="2700000" algn="tl" rotWithShape="0">
                    <a:schemeClr val="dk1">
                      <a:alpha val="40000"/>
                    </a:schemeClr>
                  </a:outerShdw>
                </a:effectLst>
              </a:rPr>
              <a:t>の少ない</a:t>
            </a:r>
            <a:r>
              <a:rPr lang="ja-JP" altLang="en-US" b="1" dirty="0" smtClean="0">
                <a:ln w="9525">
                  <a:solidFill>
                    <a:schemeClr val="tx1"/>
                  </a:solidFill>
                  <a:prstDash val="solid"/>
                </a:ln>
                <a:solidFill>
                  <a:srgbClr val="FFC000"/>
                </a:solidFill>
                <a:effectLst>
                  <a:outerShdw blurRad="12700" dist="38100" dir="2700000" algn="tl" rotWithShape="0">
                    <a:schemeClr val="bg1">
                      <a:lumMod val="50000"/>
                    </a:schemeClr>
                  </a:outerShdw>
                </a:effectLst>
              </a:rPr>
              <a:t>「</a:t>
            </a:r>
            <a:r>
              <a:rPr lang="ja-JP" altLang="en-US" b="1" dirty="0" smtClean="0">
                <a:ln w="3175">
                  <a:solidFill>
                    <a:schemeClr val="tx1"/>
                  </a:solidFill>
                  <a:prstDash val="solid"/>
                </a:ln>
                <a:solidFill>
                  <a:srgbClr val="FFC000"/>
                </a:solidFill>
                <a:effectLst>
                  <a:outerShdw blurRad="12700" dist="38100" dir="2700000" algn="tl" rotWithShape="0">
                    <a:schemeClr val="bg1">
                      <a:lumMod val="50000"/>
                    </a:schemeClr>
                  </a:outerShdw>
                </a:effectLst>
              </a:rPr>
              <a:t>荒野</a:t>
            </a:r>
            <a:r>
              <a:rPr lang="ja-JP" altLang="en-US" b="1" dirty="0" smtClean="0">
                <a:ln w="9525">
                  <a:solidFill>
                    <a:schemeClr val="tx1"/>
                  </a:solidFill>
                  <a:prstDash val="solid"/>
                </a:ln>
                <a:solidFill>
                  <a:srgbClr val="FFC000"/>
                </a:solidFill>
                <a:effectLst>
                  <a:outerShdw blurRad="12700" dist="38100" dir="2700000" algn="tl" rotWithShape="0">
                    <a:schemeClr val="bg1">
                      <a:lumMod val="50000"/>
                    </a:schemeClr>
                  </a:outerShdw>
                </a:effectLst>
              </a:rPr>
              <a:t>」</a:t>
            </a:r>
            <a:endParaRPr kumimoji="1" lang="ja-JP" altLang="en-US" b="1" dirty="0">
              <a:ln w="9525">
                <a:solidFill>
                  <a:schemeClr val="tx1"/>
                </a:solidFill>
                <a:prstDash val="solid"/>
              </a:ln>
              <a:solidFill>
                <a:srgbClr val="FFC000"/>
              </a:solidFill>
              <a:effectLst>
                <a:outerShdw blurRad="12700" dist="38100" dir="2700000" algn="tl" rotWithShape="0">
                  <a:schemeClr val="bg1">
                    <a:lumMod val="50000"/>
                  </a:schemeClr>
                </a:outerShdw>
              </a:effectLst>
            </a:endParaRPr>
          </a:p>
        </p:txBody>
      </p:sp>
      <p:sp>
        <p:nvSpPr>
          <p:cNvPr id="76" name="角丸四角形吹き出し 75"/>
          <p:cNvSpPr/>
          <p:nvPr/>
        </p:nvSpPr>
        <p:spPr>
          <a:xfrm rot="20932792">
            <a:off x="4584161" y="3311460"/>
            <a:ext cx="1934846" cy="656080"/>
          </a:xfrm>
          <a:prstGeom prst="wedgeRoundRectCallout">
            <a:avLst>
              <a:gd name="adj1" fmla="val -10049"/>
              <a:gd name="adj2" fmla="val 94650"/>
              <a:gd name="adj3" fmla="val 16667"/>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ja-JP" altLang="en-US" dirty="0" smtClean="0">
                <a:ln w="0"/>
                <a:solidFill>
                  <a:schemeClr val="bg1"/>
                </a:solidFill>
                <a:effectLst>
                  <a:outerShdw blurRad="38100" dist="19050" dir="2700000" algn="tl" rotWithShape="0">
                    <a:schemeClr val="dk1">
                      <a:alpha val="40000"/>
                    </a:schemeClr>
                  </a:outerShdw>
                </a:effectLst>
              </a:rPr>
              <a:t>木々の生い茂る</a:t>
            </a:r>
            <a:r>
              <a:rPr kumimoji="1" lang="ja-JP" altLang="en-US" b="1" dirty="0" smtClean="0">
                <a:ln w="9525">
                  <a:solidFill>
                    <a:schemeClr val="tx1"/>
                  </a:solidFill>
                  <a:prstDash val="solid"/>
                </a:ln>
                <a:solidFill>
                  <a:srgbClr val="00B050"/>
                </a:solidFill>
                <a:effectLst>
                  <a:outerShdw blurRad="12700" dist="38100" dir="2700000" algn="tl" rotWithShape="0">
                    <a:schemeClr val="bg1">
                      <a:lumMod val="50000"/>
                    </a:schemeClr>
                  </a:outerShdw>
                </a:effectLst>
              </a:rPr>
              <a:t>「</a:t>
            </a:r>
            <a:r>
              <a:rPr kumimoji="1" lang="ja-JP" altLang="en-US" b="1" dirty="0" smtClean="0">
                <a:ln w="3175">
                  <a:solidFill>
                    <a:schemeClr val="tx1"/>
                  </a:solidFill>
                  <a:prstDash val="solid"/>
                </a:ln>
                <a:solidFill>
                  <a:srgbClr val="00B050"/>
                </a:solidFill>
                <a:effectLst>
                  <a:outerShdw blurRad="12700" dist="38100" dir="2700000" algn="tl" rotWithShape="0">
                    <a:schemeClr val="bg1">
                      <a:lumMod val="50000"/>
                    </a:schemeClr>
                  </a:outerShdw>
                </a:effectLst>
              </a:rPr>
              <a:t>森林</a:t>
            </a:r>
            <a:r>
              <a:rPr kumimoji="1" lang="ja-JP" altLang="en-US" b="1" dirty="0" smtClean="0">
                <a:ln w="9525">
                  <a:solidFill>
                    <a:schemeClr val="tx1"/>
                  </a:solidFill>
                  <a:prstDash val="solid"/>
                </a:ln>
                <a:solidFill>
                  <a:srgbClr val="00B050"/>
                </a:solidFill>
                <a:effectLst>
                  <a:outerShdw blurRad="12700" dist="38100" dir="2700000" algn="tl" rotWithShape="0">
                    <a:schemeClr val="bg1">
                      <a:lumMod val="50000"/>
                    </a:schemeClr>
                  </a:outerShdw>
                </a:effectLst>
              </a:rPr>
              <a:t>」</a:t>
            </a:r>
            <a:endParaRPr kumimoji="1" lang="ja-JP" altLang="en-US" b="1" dirty="0">
              <a:ln w="9525">
                <a:solidFill>
                  <a:schemeClr val="tx1"/>
                </a:solidFill>
                <a:prstDash val="solid"/>
              </a:ln>
              <a:solidFill>
                <a:srgbClr val="00B050"/>
              </a:solidFill>
              <a:effectLst>
                <a:outerShdw blurRad="12700" dist="38100" dir="2700000" algn="tl" rotWithShape="0">
                  <a:schemeClr val="bg1">
                    <a:lumMod val="50000"/>
                  </a:schemeClr>
                </a:outerShdw>
              </a:effectLst>
            </a:endParaRPr>
          </a:p>
        </p:txBody>
      </p:sp>
      <p:sp>
        <p:nvSpPr>
          <p:cNvPr id="13" name="テキスト ボックス 12"/>
          <p:cNvSpPr txBox="1"/>
          <p:nvPr/>
        </p:nvSpPr>
        <p:spPr>
          <a:xfrm rot="20932482">
            <a:off x="478629" y="5148627"/>
            <a:ext cx="2743528" cy="461665"/>
          </a:xfrm>
          <a:prstGeom prst="rect">
            <a:avLst/>
          </a:prstGeom>
          <a:solidFill>
            <a:srgbClr val="FF0000"/>
          </a:solidFill>
        </p:spPr>
        <p:style>
          <a:lnRef idx="2">
            <a:schemeClr val="accent6"/>
          </a:lnRef>
          <a:fillRef idx="1">
            <a:schemeClr val="lt1"/>
          </a:fillRef>
          <a:effectRef idx="0">
            <a:schemeClr val="accent6"/>
          </a:effectRef>
          <a:fontRef idx="minor">
            <a:schemeClr val="dk1"/>
          </a:fontRef>
        </p:style>
        <p:txBody>
          <a:bodyPr wrap="square" rtlCol="0">
            <a:spAutoFit/>
            <a:scene3d>
              <a:camera prst="orthographicFront"/>
              <a:lightRig rig="soft" dir="t">
                <a:rot lat="0" lon="0" rev="15600000"/>
              </a:lightRig>
            </a:scene3d>
            <a:sp3d extrusionH="57150" prstMaterial="softEdge">
              <a:bevelT w="25400" h="38100"/>
            </a:sp3d>
          </a:bodyPr>
          <a:lstStyle/>
          <a:p>
            <a:pPr algn="ctr"/>
            <a:r>
              <a:rPr lang="ja-JP" altLang="en-US" sz="2400" b="1" dirty="0" smtClean="0">
                <a:ln/>
                <a:solidFill>
                  <a:srgbClr val="FFFF00"/>
                </a:solidFill>
              </a:rPr>
              <a:t>ステージに隠された</a:t>
            </a:r>
            <a:endParaRPr lang="en-US" altLang="ja-JP" sz="2400" b="1" dirty="0" smtClean="0">
              <a:ln/>
              <a:solidFill>
                <a:srgbClr val="FFFF00"/>
              </a:solidFill>
            </a:endParaRPr>
          </a:p>
        </p:txBody>
      </p:sp>
      <p:sp>
        <p:nvSpPr>
          <p:cNvPr id="77" name="テキスト ボックス 76"/>
          <p:cNvSpPr txBox="1"/>
          <p:nvPr/>
        </p:nvSpPr>
        <p:spPr>
          <a:xfrm rot="662542">
            <a:off x="3818664" y="5116948"/>
            <a:ext cx="2578337" cy="461665"/>
          </a:xfrm>
          <a:prstGeom prst="rect">
            <a:avLst/>
          </a:prstGeom>
          <a:solidFill>
            <a:srgbClr val="FF0000"/>
          </a:solidFill>
        </p:spPr>
        <p:style>
          <a:lnRef idx="2">
            <a:schemeClr val="accent6"/>
          </a:lnRef>
          <a:fillRef idx="1">
            <a:schemeClr val="lt1"/>
          </a:fillRef>
          <a:effectRef idx="0">
            <a:schemeClr val="accent6"/>
          </a:effectRef>
          <a:fontRef idx="minor">
            <a:schemeClr val="dk1"/>
          </a:fontRef>
        </p:style>
        <p:txBody>
          <a:bodyPr wrap="square" rtlCol="0">
            <a:spAutoFit/>
            <a:scene3d>
              <a:camera prst="orthographicFront"/>
              <a:lightRig rig="soft" dir="t">
                <a:rot lat="0" lon="0" rev="15600000"/>
              </a:lightRig>
            </a:scene3d>
            <a:sp3d extrusionH="57150" prstMaterial="softEdge">
              <a:bevelT w="25400" h="38100"/>
            </a:sp3d>
          </a:bodyPr>
          <a:lstStyle/>
          <a:p>
            <a:pPr algn="ctr"/>
            <a:r>
              <a:rPr lang="ja-JP" altLang="en-US" sz="2400" b="1" dirty="0" smtClean="0">
                <a:ln/>
                <a:solidFill>
                  <a:srgbClr val="FFFF00"/>
                </a:solidFill>
              </a:rPr>
              <a:t>武器を探し出せ！</a:t>
            </a:r>
            <a:endParaRPr lang="en-US" altLang="ja-JP" sz="2400" b="1" dirty="0" smtClean="0">
              <a:ln/>
              <a:solidFill>
                <a:srgbClr val="FFFF00"/>
              </a:solidFill>
            </a:endParaRPr>
          </a:p>
        </p:txBody>
      </p:sp>
      <p:sp>
        <p:nvSpPr>
          <p:cNvPr id="67" name="テキスト ボックス 66"/>
          <p:cNvSpPr txBox="1"/>
          <p:nvPr/>
        </p:nvSpPr>
        <p:spPr>
          <a:xfrm>
            <a:off x="2303827" y="6216124"/>
            <a:ext cx="2059421" cy="707886"/>
          </a:xfrm>
          <a:prstGeom prst="rect">
            <a:avLst/>
          </a:prstGeom>
          <a:noFill/>
          <a:ln>
            <a:noFill/>
          </a:ln>
          <a:scene3d>
            <a:camera prst="orthographicFront"/>
            <a:lightRig rig="threePt" dir="t"/>
          </a:scene3d>
          <a:sp3d>
            <a:bevelT/>
          </a:sp3d>
        </p:spPr>
        <p:txBody>
          <a:bodyPr wrap="square" rtlCol="0">
            <a:spAutoFit/>
          </a:bodyPr>
          <a:lstStyle/>
          <a:p>
            <a:pPr algn="ctr"/>
            <a:r>
              <a:rPr lang="ja-JP" altLang="en-US" sz="2000" dirty="0" smtClean="0">
                <a:ln w="0"/>
                <a:effectLst>
                  <a:outerShdw blurRad="38100" dist="25400" dir="5400000" algn="ctr" rotWithShape="0">
                    <a:srgbClr val="6E747A">
                      <a:alpha val="43000"/>
                    </a:srgbClr>
                  </a:outerShdw>
                </a:effectLst>
              </a:rPr>
              <a:t>破壊することが　できたら・・・</a:t>
            </a:r>
            <a:endParaRPr kumimoji="1" lang="ja-JP" altLang="en-US" sz="2000" dirty="0">
              <a:ln w="0"/>
              <a:effectLst>
                <a:outerShdw blurRad="38100" dist="25400" dir="5400000" algn="ctr" rotWithShape="0">
                  <a:srgbClr val="6E747A">
                    <a:alpha val="43000"/>
                  </a:srgbClr>
                </a:outerShdw>
              </a:effectLst>
            </a:endParaRPr>
          </a:p>
        </p:txBody>
      </p:sp>
      <p:pic>
        <p:nvPicPr>
          <p:cNvPr id="59" name="図 58"/>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rot="1433855">
            <a:off x="5481474" y="6513473"/>
            <a:ext cx="1262792" cy="707164"/>
          </a:xfrm>
          <a:prstGeom prst="rect">
            <a:avLst/>
          </a:prstGeom>
        </p:spPr>
      </p:pic>
      <p:pic>
        <p:nvPicPr>
          <p:cNvPr id="60" name="図 59"/>
          <p:cNvPicPr>
            <a:picLocks noChangeAspect="1"/>
          </p:cNvPicPr>
          <p:nvPr/>
        </p:nvPicPr>
        <p:blipFill rotWithShape="1">
          <a:blip r:embed="rId26" cstate="print">
            <a:extLst>
              <a:ext uri="{28A0092B-C50C-407E-A947-70E740481C1C}">
                <a14:useLocalDpi xmlns:a14="http://schemas.microsoft.com/office/drawing/2010/main" val="0"/>
              </a:ext>
            </a:extLst>
          </a:blip>
          <a:srcRect l="27804" r="27928"/>
          <a:stretch/>
        </p:blipFill>
        <p:spPr>
          <a:xfrm>
            <a:off x="5516682" y="6002963"/>
            <a:ext cx="483158" cy="708064"/>
          </a:xfrm>
          <a:prstGeom prst="rect">
            <a:avLst/>
          </a:prstGeom>
        </p:spPr>
      </p:pic>
      <p:pic>
        <p:nvPicPr>
          <p:cNvPr id="61" name="図 60"/>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rot="21304580">
            <a:off x="4518259" y="6652423"/>
            <a:ext cx="735458" cy="413234"/>
          </a:xfrm>
          <a:prstGeom prst="rect">
            <a:avLst/>
          </a:prstGeom>
        </p:spPr>
      </p:pic>
      <p:pic>
        <p:nvPicPr>
          <p:cNvPr id="65" name="図 64"/>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5948928" y="6041928"/>
            <a:ext cx="832249" cy="502729"/>
          </a:xfrm>
          <a:prstGeom prst="rect">
            <a:avLst/>
          </a:prstGeom>
        </p:spPr>
      </p:pic>
      <p:sp>
        <p:nvSpPr>
          <p:cNvPr id="78" name="テキスト ボックス 77"/>
          <p:cNvSpPr txBox="1"/>
          <p:nvPr/>
        </p:nvSpPr>
        <p:spPr>
          <a:xfrm>
            <a:off x="4438822" y="6377317"/>
            <a:ext cx="941732" cy="369332"/>
          </a:xfrm>
          <a:prstGeom prst="rect">
            <a:avLst/>
          </a:prstGeom>
          <a:solidFill>
            <a:srgbClr val="002060">
              <a:alpha val="50000"/>
            </a:srgb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ja-JP" altLang="en-US" b="1" dirty="0" smtClean="0">
                <a:ln w="10160">
                  <a:solidFill>
                    <a:schemeClr val="bg1"/>
                  </a:solidFill>
                  <a:prstDash val="solid"/>
                </a:ln>
                <a:solidFill>
                  <a:srgbClr val="FF0000"/>
                </a:solidFill>
                <a:effectLst>
                  <a:outerShdw blurRad="38100" dist="22860" dir="5400000" algn="tl" rotWithShape="0">
                    <a:srgbClr val="000000">
                      <a:alpha val="30000"/>
                    </a:srgbClr>
                  </a:outerShdw>
                </a:effectLst>
              </a:rPr>
              <a:t>近距離</a:t>
            </a:r>
            <a:endParaRPr kumimoji="1" lang="ja-JP" altLang="en-US" b="1" dirty="0">
              <a:ln w="10160">
                <a:solidFill>
                  <a:schemeClr val="bg1"/>
                </a:solidFill>
                <a:prstDash val="solid"/>
              </a:ln>
              <a:solidFill>
                <a:srgbClr val="FF0000"/>
              </a:solidFill>
              <a:effectLst>
                <a:outerShdw blurRad="38100" dist="22860" dir="5400000" algn="tl" rotWithShape="0">
                  <a:srgbClr val="000000">
                    <a:alpha val="30000"/>
                  </a:srgbClr>
                </a:outerShdw>
              </a:effectLst>
            </a:endParaRPr>
          </a:p>
        </p:txBody>
      </p:sp>
      <p:sp>
        <p:nvSpPr>
          <p:cNvPr id="79" name="テキスト ボックス 78"/>
          <p:cNvSpPr txBox="1"/>
          <p:nvPr/>
        </p:nvSpPr>
        <p:spPr>
          <a:xfrm>
            <a:off x="5642004" y="6367567"/>
            <a:ext cx="941732" cy="369332"/>
          </a:xfrm>
          <a:prstGeom prst="rect">
            <a:avLst/>
          </a:prstGeom>
          <a:solidFill>
            <a:srgbClr val="002060">
              <a:alpha val="50000"/>
            </a:srgb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ja-JP" altLang="en-US" b="1" dirty="0">
                <a:ln w="10160">
                  <a:solidFill>
                    <a:schemeClr val="bg1"/>
                  </a:solidFill>
                  <a:prstDash val="solid"/>
                </a:ln>
                <a:solidFill>
                  <a:srgbClr val="0070C0"/>
                </a:solidFill>
                <a:effectLst>
                  <a:outerShdw blurRad="38100" dist="22860" dir="5400000" algn="tl" rotWithShape="0">
                    <a:srgbClr val="000000">
                      <a:alpha val="30000"/>
                    </a:srgbClr>
                  </a:outerShdw>
                </a:effectLst>
              </a:rPr>
              <a:t>遠</a:t>
            </a:r>
            <a:r>
              <a:rPr lang="ja-JP" altLang="en-US" b="1" dirty="0" smtClean="0">
                <a:ln w="10160">
                  <a:solidFill>
                    <a:schemeClr val="bg1"/>
                  </a:solidFill>
                  <a:prstDash val="solid"/>
                </a:ln>
                <a:solidFill>
                  <a:srgbClr val="0070C0"/>
                </a:solidFill>
                <a:effectLst>
                  <a:outerShdw blurRad="38100" dist="22860" dir="5400000" algn="tl" rotWithShape="0">
                    <a:srgbClr val="000000">
                      <a:alpha val="30000"/>
                    </a:srgbClr>
                  </a:outerShdw>
                </a:effectLst>
              </a:rPr>
              <a:t>距離</a:t>
            </a:r>
            <a:endParaRPr kumimoji="1" lang="ja-JP" altLang="en-US" b="1" dirty="0">
              <a:ln w="10160">
                <a:solidFill>
                  <a:schemeClr val="bg1"/>
                </a:solidFill>
                <a:prstDash val="solid"/>
              </a:ln>
              <a:solidFill>
                <a:srgbClr val="0070C0"/>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366725203"/>
      </p:ext>
    </p:extLst>
  </p:cSld>
  <p:clrMapOvr>
    <a:masterClrMapping/>
  </p:clrMapOvr>
  <p:timing>
    <p:tnLst>
      <p:par>
        <p:cTn id="1" dur="indefinite" restart="never" nodeType="tmRoot"/>
      </p:par>
    </p:tnLst>
  </p:timing>
</p:sld>
</file>

<file path=ppt/theme/theme1.xml><?xml version="1.0" encoding="utf-8"?>
<a:theme xmlns:a="http://schemas.openxmlformats.org/drawingml/2006/main" name="しずく">
  <a:themeElements>
    <a:clrScheme name="しずく">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しずく">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しずく">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TM04033925[[fn=しずく]]</Template>
  <TotalTime>956</TotalTime>
  <Words>200</Words>
  <Application>Microsoft Office PowerPoint</Application>
  <PresentationFormat>A4 210 x 297 mm</PresentationFormat>
  <Paragraphs>39</Paragraphs>
  <Slides>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ＭＳ Ｐゴシック</vt:lpstr>
      <vt:lpstr>游ゴシック</vt:lpstr>
      <vt:lpstr>Arial</vt:lpstr>
      <vt:lpstr>Tw Cen MT</vt:lpstr>
      <vt:lpstr>しずく</vt:lpstr>
      <vt:lpstr>3D対戦型アクション（1~2人プレイ） BOX HEROES　–箱庭の英雄たち-</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student</dc:creator>
  <cp:lastModifiedBy>student</cp:lastModifiedBy>
  <cp:revision>104</cp:revision>
  <dcterms:created xsi:type="dcterms:W3CDTF">2020-07-08T04:26:14Z</dcterms:created>
  <dcterms:modified xsi:type="dcterms:W3CDTF">2020-12-17T02:50:25Z</dcterms:modified>
</cp:coreProperties>
</file>