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45" d="100"/>
          <a:sy n="45" d="100"/>
        </p:scale>
        <p:origin x="117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3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6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81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9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60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18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6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54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79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0308-388A-49D9-9C0E-BA8D585EF66C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6DB3-8674-4C1F-B09C-A9E3ADDFB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4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2400"/>
            <a:ext cx="5829300" cy="1066800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ja-JP" sz="3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HEROES</a:t>
            </a:r>
            <a:r>
              <a:rPr lang="ja-JP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ja-JP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箱庭の英雄たち</a:t>
            </a:r>
            <a:r>
              <a:rPr lang="en-US" altLang="ja-JP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br>
              <a:rPr lang="en-US" altLang="ja-JP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ゲーム概要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1512276"/>
            <a:ext cx="6858000" cy="8393724"/>
          </a:xfrm>
        </p:spPr>
        <p:txBody>
          <a:bodyPr/>
          <a:lstStyle/>
          <a:p>
            <a:r>
              <a:rPr lang="ja-JP" altLang="en-US" b="1" dirty="0" smtClean="0"/>
              <a:t>ジャンル</a:t>
            </a: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</a:t>
            </a:r>
            <a:r>
              <a:rPr lang="ja-JP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対戦型アクションゲーム</a:t>
            </a:r>
            <a:endParaRPr kumimoji="1" lang="ja-JP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37401" y="1887511"/>
            <a:ext cx="6820599" cy="2534654"/>
            <a:chOff x="144845" y="2573786"/>
            <a:chExt cx="6555993" cy="253465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5" y="2693926"/>
              <a:ext cx="3223498" cy="241451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902" y="3051528"/>
              <a:ext cx="3612936" cy="20489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4463761" y="25737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※</a:t>
              </a:r>
              <a:r>
                <a:rPr kumimoji="1" lang="ja-JP" altLang="en-US" dirty="0" smtClean="0"/>
                <a:t>参考例</a:t>
              </a:r>
              <a:endParaRPr kumimoji="1" lang="ja-JP" altLang="en-US" dirty="0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t="6323" r="6603" b="6227"/>
          <a:stretch/>
        </p:blipFill>
        <p:spPr>
          <a:xfrm>
            <a:off x="332486" y="5651083"/>
            <a:ext cx="942230" cy="9529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" t="16954" r="8407" b="16905"/>
          <a:stretch/>
        </p:blipFill>
        <p:spPr>
          <a:xfrm>
            <a:off x="854399" y="6540452"/>
            <a:ext cx="1189077" cy="96437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3" t="5699" r="22070" b="5046"/>
          <a:stretch/>
        </p:blipFill>
        <p:spPr>
          <a:xfrm>
            <a:off x="1858020" y="5649176"/>
            <a:ext cx="598095" cy="90163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rot="20849081">
            <a:off x="227840" y="6011955"/>
            <a:ext cx="2449024" cy="5847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ステージ内に配置された様々なオブジェクト</a:t>
            </a:r>
            <a:endParaRPr kumimoji="1" lang="ja-JP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9446600">
            <a:off x="2808351" y="5944797"/>
            <a:ext cx="1459094" cy="534408"/>
          </a:xfrm>
          <a:prstGeom prst="rightArrow">
            <a:avLst>
              <a:gd name="adj1" fmla="val 26711"/>
              <a:gd name="adj2" fmla="val 70418"/>
            </a:avLst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ja-JP" altLang="en-US" sz="16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981">
            <a:off x="4370366" y="8225842"/>
            <a:ext cx="1262792" cy="70716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24781">
            <a:off x="3691094" y="7534557"/>
            <a:ext cx="1174527" cy="8797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12" y="7761115"/>
            <a:ext cx="770710" cy="465556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 rot="20877991">
            <a:off x="3950952" y="7958710"/>
            <a:ext cx="2380351" cy="369332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様々な武器を入手</a:t>
            </a:r>
            <a:endParaRPr kumimoji="1" lang="ja-JP" altLang="en-US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8529" y="8949502"/>
            <a:ext cx="6180942" cy="830997"/>
          </a:xfrm>
          <a:prstGeom prst="rect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2400" b="1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強い</a:t>
            </a:r>
            <a:r>
              <a:rPr lang="ja-JP" altLang="en-US" sz="2400" b="1" dirty="0" err="1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武器を</a:t>
            </a:r>
            <a:r>
              <a:rPr lang="ja-JP" altLang="en-US" sz="2400" b="1" dirty="0" err="1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を手に</a:t>
            </a:r>
            <a:r>
              <a:rPr lang="ja-JP" altLang="en-US" sz="2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入</a:t>
            </a:r>
            <a:r>
              <a:rPr lang="ja-JP" altLang="en-US" sz="2400" b="1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れ</a:t>
            </a:r>
            <a:endParaRPr lang="en-US" altLang="ja-JP" sz="2400" b="1" dirty="0" smtClean="0">
              <a:ln w="9525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r>
              <a:rPr lang="ja-JP" altLang="en-US" sz="2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　</a:t>
            </a:r>
            <a:r>
              <a:rPr lang="ja-JP" altLang="en-US" sz="2400" b="1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　　　　　対戦</a:t>
            </a:r>
            <a:r>
              <a:rPr lang="ja-JP" altLang="en-US" sz="2400" b="1" dirty="0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相手を討ち倒せ！</a:t>
            </a:r>
            <a:endParaRPr lang="en-US" altLang="ja-JP" sz="2400" b="1" dirty="0" smtClean="0">
              <a:ln w="9525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右矢印 19"/>
          <p:cNvSpPr/>
          <p:nvPr/>
        </p:nvSpPr>
        <p:spPr>
          <a:xfrm rot="2107568">
            <a:off x="2458627" y="7163924"/>
            <a:ext cx="1459094" cy="534408"/>
          </a:xfrm>
          <a:prstGeom prst="rightArrow">
            <a:avLst>
              <a:gd name="adj1" fmla="val 26711"/>
              <a:gd name="adj2" fmla="val 70418"/>
            </a:avLst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kumimoji="1" lang="ja-JP" altLang="en-US" sz="1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3" name="乗算 22"/>
          <p:cNvSpPr/>
          <p:nvPr/>
        </p:nvSpPr>
        <p:spPr>
          <a:xfrm>
            <a:off x="4298173" y="4605705"/>
            <a:ext cx="2458740" cy="25380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4580">
            <a:off x="4618397" y="5880153"/>
            <a:ext cx="735458" cy="41323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4" r="27928"/>
          <a:stretch/>
        </p:blipFill>
        <p:spPr>
          <a:xfrm>
            <a:off x="5794413" y="5741065"/>
            <a:ext cx="483158" cy="70806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4312220" y="5181208"/>
            <a:ext cx="2449024" cy="584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始めは武器なし！</a:t>
            </a:r>
            <a:endParaRPr kumimoji="1" lang="en-US" altLang="ja-JP" sz="1600" b="1" dirty="0" smtClean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1600" b="1" dirty="0" smtClean="0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素手でスタート！</a:t>
            </a:r>
            <a:endParaRPr kumimoji="1" lang="ja-JP" altLang="en-US" sz="1600" b="1" dirty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爆発 1 24"/>
          <p:cNvSpPr/>
          <p:nvPr/>
        </p:nvSpPr>
        <p:spPr>
          <a:xfrm>
            <a:off x="2025563" y="7411286"/>
            <a:ext cx="1305154" cy="982065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破壊</a:t>
            </a:r>
            <a:endParaRPr kumimoji="1" lang="ja-JP" altLang="en-US" dirty="0"/>
          </a:p>
        </p:txBody>
      </p:sp>
      <p:sp>
        <p:nvSpPr>
          <p:cNvPr id="26" name="爆発 1 25"/>
          <p:cNvSpPr/>
          <p:nvPr/>
        </p:nvSpPr>
        <p:spPr>
          <a:xfrm>
            <a:off x="2798690" y="5135852"/>
            <a:ext cx="1305154" cy="982065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探索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28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31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BOX HEROES　–箱庭の英雄たち- ゲーム概要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HEROES　–箱庭の英雄たち- ゲーム概要</dc:title>
  <dc:creator>student</dc:creator>
  <cp:lastModifiedBy>student</cp:lastModifiedBy>
  <cp:revision>5</cp:revision>
  <dcterms:created xsi:type="dcterms:W3CDTF">2020-12-20T14:20:58Z</dcterms:created>
  <dcterms:modified xsi:type="dcterms:W3CDTF">2020-12-20T15:05:05Z</dcterms:modified>
</cp:coreProperties>
</file>