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91" y="91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6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6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47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49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41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65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52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57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6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3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93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BC0E-645F-4EC5-B8F1-023794667F5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89900-6B24-4351-86B7-478EFB04E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1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739">
            <a:off x="3268960" y="1598315"/>
            <a:ext cx="3940809" cy="283822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1004">
            <a:off x="3248830" y="4179224"/>
            <a:ext cx="3952919" cy="222351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7229">
            <a:off x="3003880" y="3021231"/>
            <a:ext cx="3070064" cy="1726911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8076">
            <a:off x="-1040603" y="-157129"/>
            <a:ext cx="4203637" cy="236454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858">
            <a:off x="1830660" y="332530"/>
            <a:ext cx="2875686" cy="16175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3885">
            <a:off x="3929305" y="7953798"/>
            <a:ext cx="3165196" cy="178042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695">
            <a:off x="1716475" y="7731724"/>
            <a:ext cx="3140242" cy="176638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2717">
            <a:off x="-347439" y="8014562"/>
            <a:ext cx="2949148" cy="165889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3935">
            <a:off x="1902881" y="6075524"/>
            <a:ext cx="3228984" cy="181630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8230">
            <a:off x="-385380" y="4404735"/>
            <a:ext cx="4011953" cy="225672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205">
            <a:off x="-264696" y="6773577"/>
            <a:ext cx="2983832" cy="16784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268326"/>
            <a:ext cx="6858000" cy="63767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0847">
            <a:off x="4529261" y="6446085"/>
            <a:ext cx="3092116" cy="173931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459">
            <a:off x="-192223" y="1620233"/>
            <a:ext cx="3015029" cy="169595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4009">
            <a:off x="2170174" y="1254845"/>
            <a:ext cx="3604952" cy="202778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5240">
            <a:off x="-119587" y="2914736"/>
            <a:ext cx="3480365" cy="195770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9328">
            <a:off x="4206703" y="290840"/>
            <a:ext cx="2850619" cy="160347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3767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 rot="615767">
            <a:off x="2370425" y="641278"/>
            <a:ext cx="477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卒プレの様子！！</a:t>
            </a:r>
            <a:endParaRPr kumimoji="1" lang="ja-JP" altLang="en-US" sz="4400" b="1" dirty="0">
              <a:ln w="13462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66678" y="893395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40000"/>
                    </a:srgbClr>
                  </a:glow>
                  <a:outerShdw dist="38100" dir="2700000" algn="tl" rotWithShape="0">
                    <a:schemeClr val="accent2"/>
                  </a:outerShdw>
                </a:effectLst>
              </a:rPr>
              <a:t>多くの方にプレイしていただけました！</a:t>
            </a:r>
            <a:endParaRPr kumimoji="1" lang="ja-JP" altLang="en-US" sz="2400" b="1" dirty="0">
              <a:ln w="660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rgbClr val="FFC000">
                    <a:alpha val="40000"/>
                  </a:srgb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3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14</Words>
  <Application>Microsoft Office PowerPoint</Application>
  <PresentationFormat>A4 210 x 297 mm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14</cp:revision>
  <dcterms:created xsi:type="dcterms:W3CDTF">2022-01-24T00:48:39Z</dcterms:created>
  <dcterms:modified xsi:type="dcterms:W3CDTF">2022-01-25T02:08:49Z</dcterms:modified>
</cp:coreProperties>
</file>