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3" y="-14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ja-JP" altLang="en-US" dirty="0" smtClean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rPr>
            <a:t>余時澤</a:t>
          </a:r>
          <a:endParaRPr kumimoji="1" lang="ja-JP" altLang="en-US" dirty="0">
            <a:latin typeface="UD デジタル 教科書体 N-R" panose="02020400000000000000" pitchFamily="17" charset="-128"/>
            <a:ea typeface="UD デジタル 教科書体 N-R" panose="02020400000000000000" pitchFamily="17" charset="-128"/>
          </a:endParaRPr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ja-JP" altLang="en-US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dirty="0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1EFE662C-6413-4590-B1C8-BFD2E263A7DC}">
      <dgm:prSet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02C0698B-17D3-4E45-A4A7-5040585DEAB6}" type="par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F9D1B507-5E8D-46B2-B5BF-EB4220F081AD}" type="sib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1FE7E419-2FE6-42AF-BEB7-11B6989E3744}">
      <dgm:prSet/>
      <dgm:spPr/>
      <dgm:t>
        <a:bodyPr/>
        <a:lstStyle/>
        <a:p>
          <a:r>
            <a:rPr kumimoji="1" lang="ja-JP" altLang="en-US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松田　樹</a:t>
          </a:r>
          <a:endParaRPr kumimoji="1" lang="ja-JP" altLang="en-US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gm:t>
    </dgm:pt>
    <dgm:pt modelId="{BB81BB86-BA81-47C5-B1AC-31F6D9994AFD}" type="par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7D5252B7-42FD-463F-8177-F75BF901486C}" type="sib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D1DB9A64-2FAB-4872-B772-4D058D1F2292}">
      <dgm:prSet/>
      <dgm:spPr/>
      <dgm:t>
        <a:bodyPr/>
        <a:lstStyle/>
        <a:p>
          <a:r>
            <a:rPr kumimoji="1" lang="en-US" altLang="ja-JP" dirty="0" smtClean="0"/>
            <a:t>4</a:t>
          </a:r>
          <a:endParaRPr kumimoji="1" lang="ja-JP" altLang="en-US" dirty="0"/>
        </a:p>
      </dgm:t>
    </dgm:pt>
    <dgm:pt modelId="{EC033EBD-C50B-4F79-AE2A-0D88D3AEC9BC}" type="par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A6066863-E790-45D1-9A14-6AD4566D1860}" type="sib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22732954-6C98-491A-A905-E7F15B4D02B3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72B037CC-0EEF-4F65-8563-D7A6070622A7}" type="par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A79C0AA1-0B11-45B7-80CB-FA379CEA6BDD}" type="sib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8484DA04-92BE-472E-8A03-840297069AF1}">
      <dgm:prSet/>
      <dgm:spPr/>
      <dgm:t>
        <a:bodyPr/>
        <a:lstStyle/>
        <a:p>
          <a:r>
            <a:rPr kumimoji="1" lang="ja-JP" altLang="en-US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最後の制作、自分ができる事を精一杯やり切りました。今回の制作を生かして、今後の出来る事を増やしていきたいと思います。ゲーム面白いのでやってみてね♡</a:t>
          </a:r>
          <a:endParaRPr kumimoji="1" lang="ja-JP" altLang="en-US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gm:t>
    </dgm:pt>
    <dgm:pt modelId="{BF641B71-9D0C-4D33-BE50-3FBC28C5AF1B}" type="par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247A5929-2322-4F41-B772-EA26B01AB551}" type="sib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F0869F76-F51D-45C7-BB34-5469A3C51265}">
      <dgm:prSet/>
      <dgm:spPr/>
      <dgm:t>
        <a:bodyPr/>
        <a:lstStyle/>
        <a:p>
          <a:r>
            <a:rPr kumimoji="1" lang="en-US" altLang="ja-JP" smtClean="0"/>
            <a:t>Dddddd</a:t>
          </a:r>
          <a:endParaRPr kumimoji="1" lang="ja-JP" altLang="en-US"/>
        </a:p>
      </dgm:t>
    </dgm:pt>
    <dgm:pt modelId="{F405DC7B-B15D-4C82-9C57-BB7C0192418F}" type="par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1B446E1E-2FE9-4FDF-A9EE-34001FFB53D2}" type="sib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33F9BE96-6613-4654-8FFE-8FFE64742287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E184BC6B-4551-49FA-8638-84E6C42D472B}" type="par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5471CEFD-5F20-429F-AD92-BB0EB9779955}" type="sib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460F02C2-0CBC-43BC-B7E2-840B55D66CF4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F6B4B9B1-C3ED-43DD-8C27-23FA2CD1C47A}" type="par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4BE7E89C-AF5E-45DA-9084-111F240792D2}" type="sib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A994D5FA-B276-4EFD-AFFA-A5810AF06553}">
      <dgm:prSet/>
      <dgm:spPr/>
      <dgm:t>
        <a:bodyPr/>
        <a:lstStyle/>
        <a:p>
          <a:r>
            <a:rPr kumimoji="1" lang="en-US" altLang="ja-JP" smtClean="0"/>
            <a:t>ddddddd</a:t>
          </a:r>
          <a:endParaRPr kumimoji="1" lang="ja-JP" altLang="en-US"/>
        </a:p>
      </dgm:t>
    </dgm:pt>
    <dgm:pt modelId="{C8655B73-3648-4AC5-AF41-101957905522}" type="par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A0224E2B-4281-4BB0-B26B-AE9D43A838A7}" type="sib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5" custLinFactNeighborY="1540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4AA19E2-C6FD-4CCC-9DF1-9AD78F3F262C}" type="pres">
      <dgm:prSet presAssocID="{1EFE662C-6413-4590-B1C8-BFD2E263A7DC}" presName="comp" presStyleCnt="0"/>
      <dgm:spPr/>
      <dgm:t>
        <a:bodyPr/>
        <a:lstStyle/>
        <a:p>
          <a:endParaRPr kumimoji="1" lang="ja-JP" altLang="en-US"/>
        </a:p>
      </dgm:t>
    </dgm:pt>
    <dgm:pt modelId="{10DAC0ED-6747-470C-B116-DC355A2C025B}" type="pres">
      <dgm:prSet presAssocID="{1EFE662C-6413-4590-B1C8-BFD2E263A7DC}" presName="box" presStyleLbl="node1" presStyleIdx="1" presStyleCnt="5" custLinFactNeighborY="-1634"/>
      <dgm:spPr/>
      <dgm:t>
        <a:bodyPr/>
        <a:lstStyle/>
        <a:p>
          <a:endParaRPr kumimoji="1" lang="ja-JP" altLang="en-US"/>
        </a:p>
      </dgm:t>
    </dgm:pt>
    <dgm:pt modelId="{25E3F469-9FC0-4CFD-B0FD-D16473A5D4ED}" type="pres">
      <dgm:prSet presAssocID="{1EFE662C-6413-4590-B1C8-BFD2E263A7D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kumimoji="1" lang="ja-JP" altLang="en-US"/>
        </a:p>
      </dgm:t>
    </dgm:pt>
    <dgm:pt modelId="{5EF6F0D9-C638-43E6-9195-14B7C01C540F}" type="pres">
      <dgm:prSet presAssocID="{1EFE662C-6413-4590-B1C8-BFD2E263A7D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480B4D-D32B-4D4C-9913-D8C07D6D6F4A}" type="pres">
      <dgm:prSet presAssocID="{F9D1B507-5E8D-46B2-B5BF-EB4220F081AD}" presName="spacer" presStyleCnt="0"/>
      <dgm:spPr/>
      <dgm:t>
        <a:bodyPr/>
        <a:lstStyle/>
        <a:p>
          <a:endParaRPr kumimoji="1" lang="ja-JP" altLang="en-US"/>
        </a:p>
      </dgm:t>
    </dgm:pt>
    <dgm:pt modelId="{1FF1BECF-0839-40A1-8CCA-00EEABD1B67D}" type="pres">
      <dgm:prSet presAssocID="{1FE7E419-2FE6-42AF-BEB7-11B6989E3744}" presName="comp" presStyleCnt="0"/>
      <dgm:spPr/>
      <dgm:t>
        <a:bodyPr/>
        <a:lstStyle/>
        <a:p>
          <a:endParaRPr kumimoji="1" lang="ja-JP" altLang="en-US"/>
        </a:p>
      </dgm:t>
    </dgm:pt>
    <dgm:pt modelId="{02631317-5A0E-4BD0-8AD9-ECBE7C09702C}" type="pres">
      <dgm:prSet presAssocID="{1FE7E419-2FE6-42AF-BEB7-11B6989E3744}" presName="box" presStyleLbl="node1" presStyleIdx="2" presStyleCnt="5" custLinFactNeighborX="-183"/>
      <dgm:spPr/>
      <dgm:t>
        <a:bodyPr/>
        <a:lstStyle/>
        <a:p>
          <a:endParaRPr kumimoji="1" lang="ja-JP" altLang="en-US"/>
        </a:p>
      </dgm:t>
    </dgm:pt>
    <dgm:pt modelId="{CE3EA7D6-0BE3-4688-BEC5-4207294FA704}" type="pres">
      <dgm:prSet presAssocID="{1FE7E419-2FE6-42AF-BEB7-11B6989E3744}" presName="img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kumimoji="1" lang="ja-JP" altLang="en-US"/>
        </a:p>
      </dgm:t>
    </dgm:pt>
    <dgm:pt modelId="{3441361E-9B0E-4FAE-A096-7F8E63F6A1FD}" type="pres">
      <dgm:prSet presAssocID="{1FE7E419-2FE6-42AF-BEB7-11B6989E3744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13820CC-B47D-4D65-8A1E-9D91F11D39CD}" type="pres">
      <dgm:prSet presAssocID="{7D5252B7-42FD-463F-8177-F75BF901486C}" presName="spacer" presStyleCnt="0"/>
      <dgm:spPr/>
      <dgm:t>
        <a:bodyPr/>
        <a:lstStyle/>
        <a:p>
          <a:endParaRPr kumimoji="1" lang="ja-JP" altLang="en-US"/>
        </a:p>
      </dgm:t>
    </dgm:pt>
    <dgm:pt modelId="{300DBBD8-6379-453A-A5BA-209254CEF647}" type="pres">
      <dgm:prSet presAssocID="{D1DB9A64-2FAB-4872-B772-4D058D1F2292}" presName="comp" presStyleCnt="0"/>
      <dgm:spPr/>
      <dgm:t>
        <a:bodyPr/>
        <a:lstStyle/>
        <a:p>
          <a:endParaRPr kumimoji="1" lang="ja-JP" altLang="en-US"/>
        </a:p>
      </dgm:t>
    </dgm:pt>
    <dgm:pt modelId="{AB604FF2-4130-487F-855D-FA9C47152F0F}" type="pres">
      <dgm:prSet presAssocID="{D1DB9A64-2FAB-4872-B772-4D058D1F2292}" presName="box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008ED6EE-B4E0-4DAA-8C48-B0FBEF203986}" type="pres">
      <dgm:prSet presAssocID="{D1DB9A64-2FAB-4872-B772-4D058D1F2292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kumimoji="1" lang="ja-JP" altLang="en-US"/>
        </a:p>
      </dgm:t>
    </dgm:pt>
    <dgm:pt modelId="{AE9917A4-F9A7-4D2A-83DC-0A7FDCA9A0DC}" type="pres">
      <dgm:prSet presAssocID="{D1DB9A64-2FAB-4872-B772-4D058D1F229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1C5DE4-4DF4-47EE-B5AF-8EAC584099ED}" type="pres">
      <dgm:prSet presAssocID="{A6066863-E790-45D1-9A14-6AD4566D1860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F2580B98-10B9-48EB-9C90-E69F686FE295}" srcId="{D1DB9A64-2FAB-4872-B772-4D058D1F2292}" destId="{A994D5FA-B276-4EFD-AFFA-A5810AF06553}" srcOrd="1" destOrd="0" parTransId="{C8655B73-3648-4AC5-AF41-101957905522}" sibTransId="{A0224E2B-4281-4BB0-B26B-AE9D43A838A7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C008A960-1C8F-4908-9348-B001F7A46484}" type="presOf" srcId="{1EFE662C-6413-4590-B1C8-BFD2E263A7DC}" destId="{10DAC0ED-6747-470C-B116-DC355A2C025B}" srcOrd="0" destOrd="0" presId="urn:microsoft.com/office/officeart/2005/8/layout/vList4"/>
    <dgm:cxn modelId="{0DCB1B9F-704A-4884-88CC-ABED95086670}" type="presOf" srcId="{D1DB9A64-2FAB-4872-B772-4D058D1F2292}" destId="{AE9917A4-F9A7-4D2A-83DC-0A7FDCA9A0DC}" srcOrd="1" destOrd="0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D8B85ED5-5403-45AE-A1EB-7902CA5366FF}" srcId="{217A6F36-DDB0-43C3-B608-5B6117458FCF}" destId="{1FE7E419-2FE6-42AF-BEB7-11B6989E3744}" srcOrd="2" destOrd="0" parTransId="{BB81BB86-BA81-47C5-B1AC-31F6D9994AFD}" sibTransId="{7D5252B7-42FD-463F-8177-F75BF901486C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EABCCDE5-1C26-4D4B-A382-22575C51C0C5}" type="presOf" srcId="{D1DB9A64-2FAB-4872-B772-4D058D1F2292}" destId="{AB604FF2-4130-487F-855D-FA9C47152F0F}" srcOrd="0" destOrd="0" presId="urn:microsoft.com/office/officeart/2005/8/layout/vList4"/>
    <dgm:cxn modelId="{0787D009-014F-41A6-8652-5EC75D496BE3}" srcId="{D1DB9A64-2FAB-4872-B772-4D058D1F2292}" destId="{F0869F76-F51D-45C7-BB34-5469A3C51265}" srcOrd="0" destOrd="0" parTransId="{F405DC7B-B15D-4C82-9C57-BB7C0192418F}" sibTransId="{1B446E1E-2FE9-4FDF-A9EE-34001FFB53D2}"/>
    <dgm:cxn modelId="{13A655FE-3E0B-43F5-9BAD-F20AD5941DC6}" type="presOf" srcId="{8484DA04-92BE-472E-8A03-840297069AF1}" destId="{02631317-5A0E-4BD0-8AD9-ECBE7C09702C}" srcOrd="0" destOrd="1" presId="urn:microsoft.com/office/officeart/2005/8/layout/vList4"/>
    <dgm:cxn modelId="{AA63C41E-9D2A-44CA-8689-416EE201E308}" srcId="{666652F6-1F95-47A8-8073-6D31846E62B7}" destId="{33F9BE96-6613-4654-8FFE-8FFE64742287}" srcOrd="1" destOrd="0" parTransId="{E184BC6B-4551-49FA-8638-84E6C42D472B}" sibTransId="{5471CEFD-5F20-429F-AD92-BB0EB9779955}"/>
    <dgm:cxn modelId="{394EFABD-68D5-4EB7-88EA-F4E3DC9497F9}" srcId="{1FE7E419-2FE6-42AF-BEB7-11B6989E3744}" destId="{8484DA04-92BE-472E-8A03-840297069AF1}" srcOrd="0" destOrd="0" parTransId="{BF641B71-9D0C-4D33-BE50-3FBC28C5AF1B}" sibTransId="{247A5929-2322-4F41-B772-EA26B01AB551}"/>
    <dgm:cxn modelId="{B9727E8D-61E6-4382-A74E-619C49E6E9CF}" srcId="{217A6F36-DDB0-43C3-B608-5B6117458FCF}" destId="{1EFE662C-6413-4590-B1C8-BFD2E263A7DC}" srcOrd="1" destOrd="0" parTransId="{02C0698B-17D3-4E45-A4A7-5040585DEAB6}" sibTransId="{F9D1B507-5E8D-46B2-B5BF-EB4220F081AD}"/>
    <dgm:cxn modelId="{8B4B530A-1490-48D2-AD13-23617BA0D9A4}" type="presOf" srcId="{A994D5FA-B276-4EFD-AFFA-A5810AF06553}" destId="{AB604FF2-4130-487F-855D-FA9C47152F0F}" srcOrd="0" destOrd="2" presId="urn:microsoft.com/office/officeart/2005/8/layout/vList4"/>
    <dgm:cxn modelId="{9A499C1A-3E00-4CBA-B8BE-5D1836FD426A}" type="presOf" srcId="{8484DA04-92BE-472E-8A03-840297069AF1}" destId="{3441361E-9B0E-4FAE-A096-7F8E63F6A1FD}" srcOrd="1" destOrd="1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CF2439F9-198C-46B6-8033-6C45FD178439}" type="presOf" srcId="{1FE7E419-2FE6-42AF-BEB7-11B6989E3744}" destId="{02631317-5A0E-4BD0-8AD9-ECBE7C09702C}" srcOrd="0" destOrd="0" presId="urn:microsoft.com/office/officeart/2005/8/layout/vList4"/>
    <dgm:cxn modelId="{EA12702B-442B-4E29-8906-075B024671E2}" srcId="{1EFE662C-6413-4590-B1C8-BFD2E263A7DC}" destId="{460F02C2-0CBC-43BC-B7E2-840B55D66CF4}" srcOrd="1" destOrd="0" parTransId="{F6B4B9B1-C3ED-43DD-8C27-23FA2CD1C47A}" sibTransId="{4BE7E89C-AF5E-45DA-9084-111F240792D2}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D333712F-B8E0-4CF8-9E9A-9C4C87F4829E}" type="presOf" srcId="{F0869F76-F51D-45C7-BB34-5469A3C51265}" destId="{AE9917A4-F9A7-4D2A-83DC-0A7FDCA9A0DC}" srcOrd="1" destOrd="1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4DF29760-0D90-42D3-B25A-48B5DE801E33}" type="presOf" srcId="{460F02C2-0CBC-43BC-B7E2-840B55D66CF4}" destId="{5EF6F0D9-C638-43E6-9195-14B7C01C540F}" srcOrd="1" destOrd="2" presId="urn:microsoft.com/office/officeart/2005/8/layout/vList4"/>
    <dgm:cxn modelId="{201E3277-E17B-4FC8-8B4E-7EEC7AFE6425}" type="presOf" srcId="{460F02C2-0CBC-43BC-B7E2-840B55D66CF4}" destId="{10DAC0ED-6747-470C-B116-DC355A2C025B}" srcOrd="0" destOrd="2" presId="urn:microsoft.com/office/officeart/2005/8/layout/vList4"/>
    <dgm:cxn modelId="{637B6B6A-862F-46F0-8076-4583F22C85D3}" type="presOf" srcId="{33F9BE96-6613-4654-8FFE-8FFE64742287}" destId="{0B372F1C-1A04-4A86-B1DC-189252E666EC}" srcOrd="0" destOrd="2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8AE1F306-7F48-4CAF-83BF-12618607D054}" srcId="{217A6F36-DDB0-43C3-B608-5B6117458FCF}" destId="{F1A2854A-4EAB-4A64-AE23-989BDBFA0E13}" srcOrd="4" destOrd="0" parTransId="{1C290B54-C25B-459B-943B-59D880AF5846}" sibTransId="{AC7005F4-9A5C-408D-B001-524F76CBD4D2}"/>
    <dgm:cxn modelId="{AEBF911A-9A18-42EC-86CD-3BCF8251230B}" srcId="{217A6F36-DDB0-43C3-B608-5B6117458FCF}" destId="{D1DB9A64-2FAB-4872-B772-4D058D1F2292}" srcOrd="3" destOrd="0" parTransId="{EC033EBD-C50B-4F79-AE2A-0D88D3AEC9BC}" sibTransId="{A6066863-E790-45D1-9A14-6AD4566D1860}"/>
    <dgm:cxn modelId="{54A7CFAA-4982-46CB-99F5-D8E25EF02FB8}" type="presOf" srcId="{1EFE662C-6413-4590-B1C8-BFD2E263A7DC}" destId="{5EF6F0D9-C638-43E6-9195-14B7C01C540F}" srcOrd="1" destOrd="0" presId="urn:microsoft.com/office/officeart/2005/8/layout/vList4"/>
    <dgm:cxn modelId="{2FEE95DD-F217-46F4-825A-51144FCB7292}" srcId="{1EFE662C-6413-4590-B1C8-BFD2E263A7DC}" destId="{22732954-6C98-491A-A905-E7F15B4D02B3}" srcOrd="0" destOrd="0" parTransId="{72B037CC-0EEF-4F65-8563-D7A6070622A7}" sibTransId="{A79C0AA1-0B11-45B7-80CB-FA379CEA6BDD}"/>
    <dgm:cxn modelId="{5AA1A1EF-423E-4B06-858B-5458FD99F35C}" type="presOf" srcId="{33F9BE96-6613-4654-8FFE-8FFE64742287}" destId="{18A78CC3-C81E-4D29-9490-A4582C404108}" srcOrd="1" destOrd="2" presId="urn:microsoft.com/office/officeart/2005/8/layout/vList4"/>
    <dgm:cxn modelId="{E2043355-D7C2-4BE3-AF28-869F81F93699}" type="presOf" srcId="{22732954-6C98-491A-A905-E7F15B4D02B3}" destId="{10DAC0ED-6747-470C-B116-DC355A2C025B}" srcOrd="0" destOrd="1" presId="urn:microsoft.com/office/officeart/2005/8/layout/vList4"/>
    <dgm:cxn modelId="{E2A9BFBA-7D4C-450C-94A2-A19C77BACDF0}" type="presOf" srcId="{A994D5FA-B276-4EFD-AFFA-A5810AF06553}" destId="{AE9917A4-F9A7-4D2A-83DC-0A7FDCA9A0DC}" srcOrd="1" destOrd="2" presId="urn:microsoft.com/office/officeart/2005/8/layout/vList4"/>
    <dgm:cxn modelId="{E28D4D79-7394-423F-A185-21DBC98F750D}" type="presOf" srcId="{22732954-6C98-491A-A905-E7F15B4D02B3}" destId="{5EF6F0D9-C638-43E6-9195-14B7C01C540F}" srcOrd="1" destOrd="1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B0552F1-2BA1-4A6C-8E22-58992142D571}" type="presOf" srcId="{F0869F76-F51D-45C7-BB34-5469A3C51265}" destId="{AB604FF2-4130-487F-855D-FA9C47152F0F}" srcOrd="0" destOrd="1" presId="urn:microsoft.com/office/officeart/2005/8/layout/vList4"/>
    <dgm:cxn modelId="{70176EA5-CAD9-4C38-BDAB-F430D9008651}" type="presOf" srcId="{1FE7E419-2FE6-42AF-BEB7-11B6989E3744}" destId="{3441361E-9B0E-4FAE-A096-7F8E63F6A1FD}" srcOrd="1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DFE659BF-1A3A-4944-B026-3722176774EC}" type="presParOf" srcId="{4BE5D136-8BD1-441C-BD36-67B7CB620367}" destId="{44AA19E2-C6FD-4CCC-9DF1-9AD78F3F262C}" srcOrd="2" destOrd="0" presId="urn:microsoft.com/office/officeart/2005/8/layout/vList4"/>
    <dgm:cxn modelId="{A5216817-2C92-4B3B-AAAC-584B3A8FD85D}" type="presParOf" srcId="{44AA19E2-C6FD-4CCC-9DF1-9AD78F3F262C}" destId="{10DAC0ED-6747-470C-B116-DC355A2C025B}" srcOrd="0" destOrd="0" presId="urn:microsoft.com/office/officeart/2005/8/layout/vList4"/>
    <dgm:cxn modelId="{26DA1CDA-43CA-4B82-83D9-992CFD9E8647}" type="presParOf" srcId="{44AA19E2-C6FD-4CCC-9DF1-9AD78F3F262C}" destId="{25E3F469-9FC0-4CFD-B0FD-D16473A5D4ED}" srcOrd="1" destOrd="0" presId="urn:microsoft.com/office/officeart/2005/8/layout/vList4"/>
    <dgm:cxn modelId="{AA632932-5096-4719-9716-48B5E1775DB1}" type="presParOf" srcId="{44AA19E2-C6FD-4CCC-9DF1-9AD78F3F262C}" destId="{5EF6F0D9-C638-43E6-9195-14B7C01C540F}" srcOrd="2" destOrd="0" presId="urn:microsoft.com/office/officeart/2005/8/layout/vList4"/>
    <dgm:cxn modelId="{93B4E74A-9735-4B0E-936D-28E314386809}" type="presParOf" srcId="{4BE5D136-8BD1-441C-BD36-67B7CB620367}" destId="{CD480B4D-D32B-4D4C-9913-D8C07D6D6F4A}" srcOrd="3" destOrd="0" presId="urn:microsoft.com/office/officeart/2005/8/layout/vList4"/>
    <dgm:cxn modelId="{FF0CB737-5EA5-4900-A1BC-B4ECDFDE3CE6}" type="presParOf" srcId="{4BE5D136-8BD1-441C-BD36-67B7CB620367}" destId="{1FF1BECF-0839-40A1-8CCA-00EEABD1B67D}" srcOrd="4" destOrd="0" presId="urn:microsoft.com/office/officeart/2005/8/layout/vList4"/>
    <dgm:cxn modelId="{ADDEBB99-4862-4744-8CCC-61A13115C7FA}" type="presParOf" srcId="{1FF1BECF-0839-40A1-8CCA-00EEABD1B67D}" destId="{02631317-5A0E-4BD0-8AD9-ECBE7C09702C}" srcOrd="0" destOrd="0" presId="urn:microsoft.com/office/officeart/2005/8/layout/vList4"/>
    <dgm:cxn modelId="{A6C82A33-E637-4497-A618-D75992370D0C}" type="presParOf" srcId="{1FF1BECF-0839-40A1-8CCA-00EEABD1B67D}" destId="{CE3EA7D6-0BE3-4688-BEC5-4207294FA704}" srcOrd="1" destOrd="0" presId="urn:microsoft.com/office/officeart/2005/8/layout/vList4"/>
    <dgm:cxn modelId="{A9E8F771-CDA1-4D79-A22E-ADFB20BE9CB5}" type="presParOf" srcId="{1FF1BECF-0839-40A1-8CCA-00EEABD1B67D}" destId="{3441361E-9B0E-4FAE-A096-7F8E63F6A1FD}" srcOrd="2" destOrd="0" presId="urn:microsoft.com/office/officeart/2005/8/layout/vList4"/>
    <dgm:cxn modelId="{DB1A6632-CB8F-4F1C-9C6D-862905A36100}" type="presParOf" srcId="{4BE5D136-8BD1-441C-BD36-67B7CB620367}" destId="{113820CC-B47D-4D65-8A1E-9D91F11D39CD}" srcOrd="5" destOrd="0" presId="urn:microsoft.com/office/officeart/2005/8/layout/vList4"/>
    <dgm:cxn modelId="{0C3C2936-E578-4CF2-B713-EC663FF0ED3C}" type="presParOf" srcId="{4BE5D136-8BD1-441C-BD36-67B7CB620367}" destId="{300DBBD8-6379-453A-A5BA-209254CEF647}" srcOrd="6" destOrd="0" presId="urn:microsoft.com/office/officeart/2005/8/layout/vList4"/>
    <dgm:cxn modelId="{2EE3B086-B656-45CA-AAD1-70176C8C3609}" type="presParOf" srcId="{300DBBD8-6379-453A-A5BA-209254CEF647}" destId="{AB604FF2-4130-487F-855D-FA9C47152F0F}" srcOrd="0" destOrd="0" presId="urn:microsoft.com/office/officeart/2005/8/layout/vList4"/>
    <dgm:cxn modelId="{3911448A-6F3B-4227-BCA4-3A4085E532A0}" type="presParOf" srcId="{300DBBD8-6379-453A-A5BA-209254CEF647}" destId="{008ED6EE-B4E0-4DAA-8C48-B0FBEF203986}" srcOrd="1" destOrd="0" presId="urn:microsoft.com/office/officeart/2005/8/layout/vList4"/>
    <dgm:cxn modelId="{4ECDDC53-E83A-4293-B81A-96C4F5C5A1E2}" type="presParOf" srcId="{300DBBD8-6379-453A-A5BA-209254CEF647}" destId="{AE9917A4-F9A7-4D2A-83DC-0A7FDCA9A0DC}" srcOrd="2" destOrd="0" presId="urn:microsoft.com/office/officeart/2005/8/layout/vList4"/>
    <dgm:cxn modelId="{226D5C54-EB23-4408-943E-5B696F281BC8}" type="presParOf" srcId="{4BE5D136-8BD1-441C-BD36-67B7CB620367}" destId="{061C5DE4-4DF4-47EE-B5AF-8EAC584099ED}" srcOrd="7" destOrd="0" presId="urn:microsoft.com/office/officeart/2005/8/layout/vList4"/>
    <dgm:cxn modelId="{1A6F3168-CCE1-4910-8DD6-2D5E2297F245}" type="presParOf" srcId="{4BE5D136-8BD1-441C-BD36-67B7CB620367}" destId="{DB7D566F-B22C-4C7C-87D6-1625C322E135}" srcOrd="8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AA9D375B-93DB-497F-B4DC-6AA6EB5ED166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04ACDD3E-15BF-4D5E-8E80-996B2895A929}" type="par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77239C7B-A832-4B89-8673-D5246E812090}" type="sib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2" custLinFactNeighborX="3474" custLinFactNeighborY="6031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E42DA4-B222-419A-B580-D298138D40C7}" type="presOf" srcId="{AA9D375B-93DB-497F-B4DC-6AA6EB5ED166}" destId="{18A78CC3-C81E-4D29-9490-A4582C404108}" srcOrd="1" destOrd="2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DA9A1C39-F5B0-4DA9-884D-ABA476457A24}" srcId="{666652F6-1F95-47A8-8073-6D31846E62B7}" destId="{AA9D375B-93DB-497F-B4DC-6AA6EB5ED166}" srcOrd="1" destOrd="0" parTransId="{04ACDD3E-15BF-4D5E-8E80-996B2895A929}" sibTransId="{77239C7B-A832-4B89-8673-D5246E812090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6C50A5BD-AC75-44AC-A236-A9E7D76AB054}" srcId="{F1A2854A-4EAB-4A64-AE23-989BDBFA0E13}" destId="{79A27AF8-CC32-46A3-94F5-8B84B86715F8}" srcOrd="1" destOrd="0" parTransId="{C2F3BECD-A423-498C-AD5C-70A7D95BF635}" sibTransId="{B549A041-C88F-4C3E-8213-F9267ECB2945}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3B89B61F-D814-4DE8-9F51-A23A708243AA}" type="presOf" srcId="{79A27AF8-CC32-46A3-94F5-8B84B86715F8}" destId="{68D4CEE8-FC32-4604-9D9B-95D79D1206E6}" srcOrd="0" destOrd="2" presId="urn:microsoft.com/office/officeart/2005/8/layout/vList4"/>
    <dgm:cxn modelId="{8AE1F306-7F48-4CAF-83BF-12618607D054}" srcId="{217A6F36-DDB0-43C3-B608-5B6117458FCF}" destId="{F1A2854A-4EAB-4A64-AE23-989BDBFA0E13}" srcOrd="1" destOrd="0" parTransId="{1C290B54-C25B-459B-943B-59D880AF5846}" sibTransId="{AC7005F4-9A5C-408D-B001-524F76CBD4D2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6187DC3B-3626-4F8A-9F7B-C0137C40EE78}" type="presOf" srcId="{AA9D375B-93DB-497F-B4DC-6AA6EB5ED166}" destId="{0B372F1C-1A04-4A86-B1DC-189252E666EC}" srcOrd="0" destOrd="2" presId="urn:microsoft.com/office/officeart/2005/8/layout/vList4"/>
    <dgm:cxn modelId="{48BE6DB3-3C98-43FD-A87E-03F39E201B9B}" type="presOf" srcId="{79A27AF8-CC32-46A3-94F5-8B84B86715F8}" destId="{3BBC335C-E113-445F-BF24-95318F65A1B3}" srcOrd="1" destOrd="2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1A6F3168-CCE1-4910-8DD6-2D5E2297F245}" type="presParOf" srcId="{4BE5D136-8BD1-441C-BD36-67B7CB620367}" destId="{DB7D566F-B22C-4C7C-87D6-1625C322E135}" srcOrd="2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3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cccccc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AA9D375B-93DB-497F-B4DC-6AA6EB5ED166}">
      <dgm:prSet phldrT="[テキスト]"/>
      <dgm:spPr/>
      <dgm:t>
        <a:bodyPr/>
        <a:lstStyle/>
        <a:p>
          <a:r>
            <a:rPr kumimoji="1" lang="en-US" altLang="ja-JP" smtClean="0"/>
            <a:t>ccccc</a:t>
          </a:r>
          <a:endParaRPr kumimoji="1" lang="ja-JP" altLang="en-US"/>
        </a:p>
      </dgm:t>
    </dgm:pt>
    <dgm:pt modelId="{04ACDD3E-15BF-4D5E-8E80-996B2895A929}" type="par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77239C7B-A832-4B89-8673-D5246E812090}" type="sib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ja-JP" altLang="en-US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余時澤</a:t>
          </a:r>
          <a:endParaRPr kumimoji="1" lang="ja-JP" altLang="en-US">
            <a:latin typeface="HGS創英角ﾎﾟｯﾌﾟ体" panose="040B0A00000000000000" pitchFamily="50" charset="-128"/>
            <a:ea typeface="HGS創英角ﾎﾟｯﾌﾟ体" panose="040B0A00000000000000" pitchFamily="50" charset="-128"/>
          </a:endParaRPr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ja-JP" altLang="en-US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>
            <a:latin typeface="UD デジタル 教科書体 NP-B" panose="02020700000000000000" pitchFamily="18" charset="-128"/>
            <a:ea typeface="UD デジタル 教科書体 NP-B" panose="02020700000000000000" pitchFamily="18" charset="-128"/>
          </a:endParaRPr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3A7EA146-AB85-4E1F-AB5A-23192859C115}">
      <dgm:prSet/>
      <dgm:spPr/>
      <dgm:t>
        <a:bodyPr/>
        <a:lstStyle/>
        <a:p>
          <a:r>
            <a:rPr kumimoji="1" lang="en-US" altLang="ja-JP" smtClean="0"/>
            <a:t>4</a:t>
          </a:r>
          <a:endParaRPr kumimoji="1" lang="ja-JP" altLang="en-US"/>
        </a:p>
      </dgm:t>
    </dgm:pt>
    <dgm:pt modelId="{182D902A-9872-4F39-904C-CF931D8219E7}" type="par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A1231544-AE8C-40C6-B996-EA15C7FFC773}" type="sib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E277E953-388C-48DD-9597-606BEB3E4ABB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48E9A863-9656-422F-9530-8E9BB1AE56CD}" type="par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A4784A3E-125B-407A-B66F-B4DB05C87C9F}" type="sib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420C7F46-BF5A-45BF-BF05-402899609562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337245C9-392C-46E2-8184-482C11835827}" type="par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A3052453-006F-4FC7-9808-D1BD594A9D66}" type="sib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3" custLinFactNeighborX="-357" custLinFactNeighborY="-16964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8C77335-B24E-43D7-8B6C-3A6442BBBC50}" type="pres">
      <dgm:prSet presAssocID="{3A7EA146-AB85-4E1F-AB5A-23192859C115}" presName="comp" presStyleCnt="0"/>
      <dgm:spPr/>
      <dgm:t>
        <a:bodyPr/>
        <a:lstStyle/>
        <a:p>
          <a:endParaRPr kumimoji="1" lang="ja-JP" altLang="en-US"/>
        </a:p>
      </dgm:t>
    </dgm:pt>
    <dgm:pt modelId="{DF1E0C04-23F9-47CC-987E-E251A2FF75F2}" type="pres">
      <dgm:prSet presAssocID="{3A7EA146-AB85-4E1F-AB5A-23192859C115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03C53026-7AEC-4284-9A3A-1D425A133F57}" type="pres">
      <dgm:prSet presAssocID="{3A7EA146-AB85-4E1F-AB5A-23192859C115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kumimoji="1" lang="ja-JP" altLang="en-US"/>
        </a:p>
      </dgm:t>
    </dgm:pt>
    <dgm:pt modelId="{71514800-9BBF-4CB9-ABCA-6A9D0357D521}" type="pres">
      <dgm:prSet presAssocID="{3A7EA146-AB85-4E1F-AB5A-23192859C11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9653CE-6837-4B8E-B88B-C5B1AD5D6EE2}" type="pres">
      <dgm:prSet presAssocID="{A1231544-AE8C-40C6-B996-EA15C7FFC773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2" presStyleCnt="3" custLinFactNeighborX="241" custLinFactNeighborY="0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E42DA4-B222-419A-B580-D298138D40C7}" type="presOf" srcId="{AA9D375B-93DB-497F-B4DC-6AA6EB5ED166}" destId="{18A78CC3-C81E-4D29-9490-A4582C404108}" srcOrd="1" destOrd="2" presId="urn:microsoft.com/office/officeart/2005/8/layout/vList4"/>
    <dgm:cxn modelId="{DA9A1C39-F5B0-4DA9-884D-ABA476457A24}" srcId="{666652F6-1F95-47A8-8073-6D31846E62B7}" destId="{AA9D375B-93DB-497F-B4DC-6AA6EB5ED166}" srcOrd="1" destOrd="0" parTransId="{04ACDD3E-15BF-4D5E-8E80-996B2895A929}" sibTransId="{77239C7B-A832-4B89-8673-D5246E812090}"/>
    <dgm:cxn modelId="{1CF486A6-5323-4181-AC5F-F76D7BB29101}" type="presOf" srcId="{420C7F46-BF5A-45BF-BF05-402899609562}" destId="{71514800-9BBF-4CB9-ABCA-6A9D0357D521}" srcOrd="1" destOrd="2" presId="urn:microsoft.com/office/officeart/2005/8/layout/vList4"/>
    <dgm:cxn modelId="{D7D03C92-2D71-4FF2-AFEC-FB40C6EB0270}" srcId="{3A7EA146-AB85-4E1F-AB5A-23192859C115}" destId="{420C7F46-BF5A-45BF-BF05-402899609562}" srcOrd="1" destOrd="0" parTransId="{337245C9-392C-46E2-8184-482C11835827}" sibTransId="{A3052453-006F-4FC7-9808-D1BD594A9D66}"/>
    <dgm:cxn modelId="{965D8352-B86A-484D-AFE2-3C9FCAF26BEE}" srcId="{3A7EA146-AB85-4E1F-AB5A-23192859C115}" destId="{E277E953-388C-48DD-9597-606BEB3E4ABB}" srcOrd="0" destOrd="0" parTransId="{48E9A863-9656-422F-9530-8E9BB1AE56CD}" sibTransId="{A4784A3E-125B-407A-B66F-B4DB05C87C9F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6C50A5BD-AC75-44AC-A236-A9E7D76AB054}" srcId="{F1A2854A-4EAB-4A64-AE23-989BDBFA0E13}" destId="{79A27AF8-CC32-46A3-94F5-8B84B86715F8}" srcOrd="0" destOrd="0" parTransId="{C2F3BECD-A423-498C-AD5C-70A7D95BF635}" sibTransId="{B549A041-C88F-4C3E-8213-F9267ECB2945}"/>
    <dgm:cxn modelId="{DDAA4285-5027-4A09-880A-DB4967D51CF1}" type="presOf" srcId="{3A7EA146-AB85-4E1F-AB5A-23192859C115}" destId="{DF1E0C04-23F9-47CC-987E-E251A2FF75F2}" srcOrd="0" destOrd="0" presId="urn:microsoft.com/office/officeart/2005/8/layout/vList4"/>
    <dgm:cxn modelId="{5BFC9D1C-54DA-4791-A382-4F8C4F4B8D2A}" srcId="{217A6F36-DDB0-43C3-B608-5B6117458FCF}" destId="{3A7EA146-AB85-4E1F-AB5A-23192859C115}" srcOrd="1" destOrd="0" parTransId="{182D902A-9872-4F39-904C-CF931D8219E7}" sibTransId="{A1231544-AE8C-40C6-B996-EA15C7FFC773}"/>
    <dgm:cxn modelId="{A2F2AEB2-0E8B-485A-A1D3-3491359197D9}" type="presOf" srcId="{E277E953-388C-48DD-9597-606BEB3E4ABB}" destId="{DF1E0C04-23F9-47CC-987E-E251A2FF75F2}" srcOrd="0" destOrd="1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3B89B61F-D814-4DE8-9F51-A23A708243AA}" type="presOf" srcId="{79A27AF8-CC32-46A3-94F5-8B84B86715F8}" destId="{68D4CEE8-FC32-4604-9D9B-95D79D1206E6}" srcOrd="0" destOrd="1" presId="urn:microsoft.com/office/officeart/2005/8/layout/vList4"/>
    <dgm:cxn modelId="{8AE1F306-7F48-4CAF-83BF-12618607D054}" srcId="{217A6F36-DDB0-43C3-B608-5B6117458FCF}" destId="{F1A2854A-4EAB-4A64-AE23-989BDBFA0E13}" srcOrd="2" destOrd="0" parTransId="{1C290B54-C25B-459B-943B-59D880AF5846}" sibTransId="{AC7005F4-9A5C-408D-B001-524F76CBD4D2}"/>
    <dgm:cxn modelId="{C1B847A4-2E6F-4393-89F2-DCED96E2BFA1}" type="presOf" srcId="{3A7EA146-AB85-4E1F-AB5A-23192859C115}" destId="{71514800-9BBF-4CB9-ABCA-6A9D0357D521}" srcOrd="1" destOrd="0" presId="urn:microsoft.com/office/officeart/2005/8/layout/vList4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6187DC3B-3626-4F8A-9F7B-C0137C40EE78}" type="presOf" srcId="{AA9D375B-93DB-497F-B4DC-6AA6EB5ED166}" destId="{0B372F1C-1A04-4A86-B1DC-189252E666EC}" srcOrd="0" destOrd="2" presId="urn:microsoft.com/office/officeart/2005/8/layout/vList4"/>
    <dgm:cxn modelId="{31668A16-E512-4138-81DA-9CD722060B3C}" type="presOf" srcId="{E277E953-388C-48DD-9597-606BEB3E4ABB}" destId="{71514800-9BBF-4CB9-ABCA-6A9D0357D521}" srcOrd="1" destOrd="1" presId="urn:microsoft.com/office/officeart/2005/8/layout/vList4"/>
    <dgm:cxn modelId="{48BE6DB3-3C98-43FD-A87E-03F39E201B9B}" type="presOf" srcId="{79A27AF8-CC32-46A3-94F5-8B84B86715F8}" destId="{3BBC335C-E113-445F-BF24-95318F65A1B3}" srcOrd="1" destOrd="1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A1C1CEB9-D3E9-4DE9-A287-A5880A3A374A}" type="presOf" srcId="{420C7F46-BF5A-45BF-BF05-402899609562}" destId="{DF1E0C04-23F9-47CC-987E-E251A2FF75F2}" srcOrd="0" destOrd="2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FDE77D6D-001A-4FE8-BF2A-CF84623E071E}" type="presParOf" srcId="{4BE5D136-8BD1-441C-BD36-67B7CB620367}" destId="{48C77335-B24E-43D7-8B6C-3A6442BBBC50}" srcOrd="2" destOrd="0" presId="urn:microsoft.com/office/officeart/2005/8/layout/vList4"/>
    <dgm:cxn modelId="{A3C6E6AB-268F-43E4-9711-C5AE864C4CC3}" type="presParOf" srcId="{48C77335-B24E-43D7-8B6C-3A6442BBBC50}" destId="{DF1E0C04-23F9-47CC-987E-E251A2FF75F2}" srcOrd="0" destOrd="0" presId="urn:microsoft.com/office/officeart/2005/8/layout/vList4"/>
    <dgm:cxn modelId="{87974B45-1689-429A-B5C3-ACEEA50147FB}" type="presParOf" srcId="{48C77335-B24E-43D7-8B6C-3A6442BBBC50}" destId="{03C53026-7AEC-4284-9A3A-1D425A133F57}" srcOrd="1" destOrd="0" presId="urn:microsoft.com/office/officeart/2005/8/layout/vList4"/>
    <dgm:cxn modelId="{28D0FC9C-3E0A-49F2-920C-B02CD3B6DC54}" type="presParOf" srcId="{48C77335-B24E-43D7-8B6C-3A6442BBBC50}" destId="{71514800-9BBF-4CB9-ABCA-6A9D0357D521}" srcOrd="2" destOrd="0" presId="urn:microsoft.com/office/officeart/2005/8/layout/vList4"/>
    <dgm:cxn modelId="{73156AD1-5A0D-4652-B212-F20396DF4228}" type="presParOf" srcId="{4BE5D136-8BD1-441C-BD36-67B7CB620367}" destId="{C09653CE-6837-4B8E-B88B-C5B1AD5D6EE2}" srcOrd="3" destOrd="0" presId="urn:microsoft.com/office/officeart/2005/8/layout/vList4"/>
    <dgm:cxn modelId="{1A6F3168-CCE1-4910-8DD6-2D5E2297F245}" type="presParOf" srcId="{4BE5D136-8BD1-441C-BD36-67B7CB620367}" destId="{DB7D566F-B22C-4C7C-87D6-1625C322E135}" srcOrd="4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22100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1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Aaaaaaa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aaaaaaa</a:t>
          </a:r>
          <a:endParaRPr kumimoji="1" lang="ja-JP" altLang="en-US" sz="1500" kern="1200"/>
        </a:p>
      </dsp:txBody>
      <dsp:txXfrm>
        <a:off x="1426014" y="22100"/>
        <a:ext cx="4986508" cy="1435095"/>
      </dsp:txXfrm>
    </dsp:sp>
    <dsp:sp modelId="{C15688EA-32D5-40B4-95D4-EB6321DB5631}">
      <dsp:nvSpPr>
        <dsp:cNvPr id="0" name=""/>
        <dsp:cNvSpPr/>
      </dsp:nvSpPr>
      <dsp:spPr>
        <a:xfrm>
          <a:off x="143509" y="143509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AC0ED-6747-470C-B116-DC355A2C025B}">
      <dsp:nvSpPr>
        <dsp:cNvPr id="0" name=""/>
        <dsp:cNvSpPr/>
      </dsp:nvSpPr>
      <dsp:spPr>
        <a:xfrm>
          <a:off x="0" y="1555155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2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Bbbbbb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bbbbbb</a:t>
          </a:r>
          <a:endParaRPr kumimoji="1" lang="ja-JP" altLang="en-US" sz="1500" kern="1200"/>
        </a:p>
      </dsp:txBody>
      <dsp:txXfrm>
        <a:off x="1426014" y="1555155"/>
        <a:ext cx="4986508" cy="1435095"/>
      </dsp:txXfrm>
    </dsp:sp>
    <dsp:sp modelId="{25E3F469-9FC0-4CFD-B0FD-D16473A5D4ED}">
      <dsp:nvSpPr>
        <dsp:cNvPr id="0" name=""/>
        <dsp:cNvSpPr/>
      </dsp:nvSpPr>
      <dsp:spPr>
        <a:xfrm>
          <a:off x="143509" y="1722114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31317-5A0E-4BD0-8AD9-ECBE7C09702C}">
      <dsp:nvSpPr>
        <dsp:cNvPr id="0" name=""/>
        <dsp:cNvSpPr/>
      </dsp:nvSpPr>
      <dsp:spPr>
        <a:xfrm>
          <a:off x="0" y="3157209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松田　樹</a:t>
          </a:r>
          <a:endParaRPr kumimoji="1" lang="ja-JP" altLang="en-US" sz="1900" kern="1200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最後の制作、自分ができる事を精一杯やり切りました。今回の制作を生かして、今後の出来る事を増やしていきたいと思います。ゲーム面白いのでやってみてね♡</a:t>
          </a:r>
          <a:endParaRPr kumimoji="1" lang="ja-JP" altLang="en-US" sz="1500" kern="1200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sp:txBody>
      <dsp:txXfrm>
        <a:off x="1426014" y="3157209"/>
        <a:ext cx="4986508" cy="1435095"/>
      </dsp:txXfrm>
    </dsp:sp>
    <dsp:sp modelId="{CE3EA7D6-0BE3-4688-BEC5-4207294FA704}">
      <dsp:nvSpPr>
        <dsp:cNvPr id="0" name=""/>
        <dsp:cNvSpPr/>
      </dsp:nvSpPr>
      <dsp:spPr>
        <a:xfrm>
          <a:off x="143509" y="3300718"/>
          <a:ext cx="1282504" cy="114807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04FF2-4130-487F-855D-FA9C47152F0F}">
      <dsp:nvSpPr>
        <dsp:cNvPr id="0" name=""/>
        <dsp:cNvSpPr/>
      </dsp:nvSpPr>
      <dsp:spPr>
        <a:xfrm>
          <a:off x="0" y="4735814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4</a:t>
          </a:r>
          <a:endParaRPr kumimoji="1" lang="ja-JP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Dddddd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ddddddd</a:t>
          </a:r>
          <a:endParaRPr kumimoji="1" lang="ja-JP" altLang="en-US" sz="1500" kern="1200"/>
        </a:p>
      </dsp:txBody>
      <dsp:txXfrm>
        <a:off x="1426014" y="4735814"/>
        <a:ext cx="4986508" cy="1435095"/>
      </dsp:txXfrm>
    </dsp:sp>
    <dsp:sp modelId="{008ED6EE-B4E0-4DAA-8C48-B0FBEF203986}">
      <dsp:nvSpPr>
        <dsp:cNvPr id="0" name=""/>
        <dsp:cNvSpPr/>
      </dsp:nvSpPr>
      <dsp:spPr>
        <a:xfrm>
          <a:off x="143509" y="4879323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6314418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rPr>
            <a:t>余時澤</a:t>
          </a:r>
          <a:endParaRPr kumimoji="1" lang="ja-JP" altLang="en-US" sz="1900" kern="1200" dirty="0">
            <a:latin typeface="UD デジタル 教科書体 N-R" panose="02020400000000000000" pitchFamily="17" charset="-128"/>
            <a:ea typeface="UD デジタル 教科書体 N-R" panose="02020400000000000000" pitchFamily="17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sz="1500" kern="1200" dirty="0"/>
        </a:p>
      </dsp:txBody>
      <dsp:txXfrm>
        <a:off x="1426014" y="6314418"/>
        <a:ext cx="4986508" cy="1435095"/>
      </dsp:txXfrm>
    </dsp:sp>
    <dsp:sp modelId="{C0B8DA4B-8641-4CE0-9045-55082EAAB81C}">
      <dsp:nvSpPr>
        <dsp:cNvPr id="0" name=""/>
        <dsp:cNvSpPr/>
      </dsp:nvSpPr>
      <dsp:spPr>
        <a:xfrm>
          <a:off x="143509" y="6457928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152140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1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</dsp:txBody>
      <dsp:txXfrm>
        <a:off x="1748128" y="152140"/>
        <a:ext cx="5731195" cy="2522636"/>
      </dsp:txXfrm>
    </dsp:sp>
    <dsp:sp modelId="{C15688EA-32D5-40B4-95D4-EB6321DB5631}">
      <dsp:nvSpPr>
        <dsp:cNvPr id="0" name=""/>
        <dsp:cNvSpPr/>
      </dsp:nvSpPr>
      <dsp:spPr>
        <a:xfrm>
          <a:off x="252263" y="2522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2774899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2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</dsp:txBody>
      <dsp:txXfrm>
        <a:off x="1748128" y="2774899"/>
        <a:ext cx="5731195" cy="2522636"/>
      </dsp:txXfrm>
    </dsp:sp>
    <dsp:sp modelId="{C0B8DA4B-8641-4CE0-9045-55082EAAB81C}">
      <dsp:nvSpPr>
        <dsp:cNvPr id="0" name=""/>
        <dsp:cNvSpPr/>
      </dsp:nvSpPr>
      <dsp:spPr>
        <a:xfrm>
          <a:off x="252263" y="30271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0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smtClean="0"/>
            <a:t>3</a:t>
          </a:r>
          <a:endParaRPr kumimoji="1" lang="ja-JP" alt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cccccc</a:t>
          </a:r>
          <a:endParaRPr kumimoji="1" lang="ja-JP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ccccc</a:t>
          </a:r>
          <a:endParaRPr kumimoji="1" lang="ja-JP" altLang="en-US" sz="2100" kern="1200"/>
        </a:p>
      </dsp:txBody>
      <dsp:txXfrm>
        <a:off x="1663017" y="0"/>
        <a:ext cx="5628736" cy="2046668"/>
      </dsp:txXfrm>
    </dsp:sp>
    <dsp:sp modelId="{C15688EA-32D5-40B4-95D4-EB6321DB5631}">
      <dsp:nvSpPr>
        <dsp:cNvPr id="0" name=""/>
        <dsp:cNvSpPr/>
      </dsp:nvSpPr>
      <dsp:spPr>
        <a:xfrm>
          <a:off x="204666" y="204666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E0C04-23F9-47CC-987E-E251A2FF75F2}">
      <dsp:nvSpPr>
        <dsp:cNvPr id="0" name=""/>
        <dsp:cNvSpPr/>
      </dsp:nvSpPr>
      <dsp:spPr>
        <a:xfrm>
          <a:off x="0" y="2251335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smtClean="0"/>
            <a:t>4</a:t>
          </a:r>
          <a:endParaRPr kumimoji="1" lang="ja-JP" alt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ddddd</a:t>
          </a:r>
          <a:endParaRPr kumimoji="1" lang="ja-JP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ddddd</a:t>
          </a:r>
          <a:endParaRPr kumimoji="1" lang="ja-JP" altLang="en-US" sz="2100" kern="1200"/>
        </a:p>
      </dsp:txBody>
      <dsp:txXfrm>
        <a:off x="1663017" y="2251335"/>
        <a:ext cx="5628736" cy="2046668"/>
      </dsp:txXfrm>
    </dsp:sp>
    <dsp:sp modelId="{03C53026-7AEC-4284-9A3A-1D425A133F57}">
      <dsp:nvSpPr>
        <dsp:cNvPr id="0" name=""/>
        <dsp:cNvSpPr/>
      </dsp:nvSpPr>
      <dsp:spPr>
        <a:xfrm>
          <a:off x="204666" y="2456002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4502671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余時澤</a:t>
          </a:r>
          <a:endParaRPr kumimoji="1" lang="ja-JP" altLang="en-US" sz="2700" kern="1200">
            <a:latin typeface="HGS創英角ﾎﾟｯﾌﾟ体" panose="040B0A00000000000000" pitchFamily="50" charset="-128"/>
            <a:ea typeface="HGS創英角ﾎﾟｯﾌﾟ体" panose="040B0A00000000000000" pitchFamily="50" charset="-128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100" kern="120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sz="2100" kern="1200">
            <a:latin typeface="UD デジタル 教科書体 NP-B" panose="02020700000000000000" pitchFamily="18" charset="-128"/>
            <a:ea typeface="UD デジタル 教科書体 NP-B" panose="02020700000000000000" pitchFamily="18" charset="-128"/>
          </a:endParaRPr>
        </a:p>
      </dsp:txBody>
      <dsp:txXfrm>
        <a:off x="1663017" y="4502671"/>
        <a:ext cx="5628736" cy="2046668"/>
      </dsp:txXfrm>
    </dsp:sp>
    <dsp:sp modelId="{C0B8DA4B-8641-4CE0-9045-55082EAAB81C}">
      <dsp:nvSpPr>
        <dsp:cNvPr id="0" name=""/>
        <dsp:cNvSpPr/>
      </dsp:nvSpPr>
      <dsp:spPr>
        <a:xfrm>
          <a:off x="204666" y="4707338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1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4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1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40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9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0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7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7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E17B-D695-42B8-85AA-F11D36EF5035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5461" y="177691"/>
            <a:ext cx="5627078" cy="808892"/>
          </a:xfrm>
        </p:spPr>
        <p:txBody>
          <a:bodyPr/>
          <a:lstStyle/>
          <a:p>
            <a:r>
              <a:rPr kumimoji="1" lang="ja-JP" altLang="en-US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839200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34122329"/>
              </p:ext>
            </p:extLst>
          </p:nvPr>
        </p:nvGraphicFramePr>
        <p:xfrm>
          <a:off x="222738" y="986583"/>
          <a:ext cx="6412523" cy="775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130238" y="8874926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アーチ 6"/>
          <p:cNvSpPr/>
          <p:nvPr/>
        </p:nvSpPr>
        <p:spPr>
          <a:xfrm rot="825178">
            <a:off x="4357793" y="9030512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801016">
            <a:off x="4193524" y="9234277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柱 8"/>
          <p:cNvSpPr/>
          <p:nvPr/>
        </p:nvSpPr>
        <p:spPr>
          <a:xfrm>
            <a:off x="5320389" y="9195233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3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6682" y="845791"/>
            <a:ext cx="6101862" cy="1128601"/>
          </a:xfrm>
        </p:spPr>
        <p:txBody>
          <a:bodyPr>
            <a:normAutofit/>
          </a:bodyPr>
          <a:lstStyle/>
          <a:p>
            <a:r>
              <a:rPr kumimoji="1" lang="ja-JP" altLang="en-US" sz="5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996283627"/>
              </p:ext>
            </p:extLst>
          </p:nvPr>
        </p:nvGraphicFramePr>
        <p:xfrm>
          <a:off x="222738" y="2017011"/>
          <a:ext cx="7479324" cy="529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sp>
        <p:nvSpPr>
          <p:cNvPr id="9" name="アーチ 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柱 1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円柱 1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柱 1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8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68203989"/>
              </p:ext>
            </p:extLst>
          </p:nvPr>
        </p:nvGraphicFramePr>
        <p:xfrm>
          <a:off x="222738" y="1000169"/>
          <a:ext cx="7291754" cy="6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アーチ 1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アーチ 1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円柱 2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円柱 2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柱 2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0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131</Words>
  <Application>Microsoft Office PowerPoint</Application>
  <PresentationFormat>A4 210 x 297 mm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HGS創英角ﾎﾟｯﾌﾟ体</vt:lpstr>
      <vt:lpstr>UD デジタル 教科書体 N-B</vt:lpstr>
      <vt:lpstr>UD デジタル 教科書体 NP-B</vt:lpstr>
      <vt:lpstr>UD デジタル 教科書体 N-R</vt:lpstr>
      <vt:lpstr>游ゴシック</vt:lpstr>
      <vt:lpstr>游ゴシック Light</vt:lpstr>
      <vt:lpstr>Arial</vt:lpstr>
      <vt:lpstr>Calibri</vt:lpstr>
      <vt:lpstr>Calibri Light</vt:lpstr>
      <vt:lpstr>Office テーマ</vt:lpstr>
      <vt:lpstr>制作者のコメント</vt:lpstr>
      <vt:lpstr>制作者のコメント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制作者のコメント</dc:title>
  <dc:creator>student</dc:creator>
  <cp:lastModifiedBy>student</cp:lastModifiedBy>
  <cp:revision>18</cp:revision>
  <dcterms:created xsi:type="dcterms:W3CDTF">2022-01-24T00:51:00Z</dcterms:created>
  <dcterms:modified xsi:type="dcterms:W3CDTF">2022-01-27T01:21:51Z</dcterms:modified>
</cp:coreProperties>
</file>