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6600"/>
    <a:srgbClr val="69C000"/>
    <a:srgbClr val="CCCC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053" y="-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953B0-2FBA-4173-AA7B-317B23616B23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0198A-5C7A-4F55-A45E-7404AEDDB5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1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A6C09-B505-4976-A688-69D3AE9538F4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CD39B-83C4-42AD-9201-B768E12B2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91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CD39B-83C4-42AD-9201-B768E12B2FB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69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E7C-DE33-427A-8341-ABBBAF0AFBCE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36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E7C-DE33-427A-8341-ABBBAF0AFBCE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49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E7C-DE33-427A-8341-ABBBAF0AFBCE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68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E7C-DE33-427A-8341-ABBBAF0AFBCE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2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E7C-DE33-427A-8341-ABBBAF0AFBCE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93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E7C-DE33-427A-8341-ABBBAF0AFBCE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41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E7C-DE33-427A-8341-ABBBAF0AFBCE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21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E7C-DE33-427A-8341-ABBBAF0AFBCE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6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E7C-DE33-427A-8341-ABBBAF0AFBCE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75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E7C-DE33-427A-8341-ABBBAF0AFBCE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8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E7C-DE33-427A-8341-ABBBAF0AFBCE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91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7E7C-DE33-427A-8341-ABBBAF0AFBCE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83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6858000" cy="9905997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34" y="4493084"/>
            <a:ext cx="6880533" cy="4092188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27647" y="6432230"/>
            <a:ext cx="6788979" cy="2048629"/>
          </a:xfrm>
          <a:prstGeom prst="rect">
            <a:avLst/>
          </a:prstGeom>
          <a:solidFill>
            <a:schemeClr val="accent6">
              <a:alpha val="65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1266" y="8697027"/>
            <a:ext cx="68354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b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吉田学園情報ビジネス専門学校　</a:t>
            </a:r>
            <a:endParaRPr kumimoji="1" lang="en-US" altLang="ja-JP" sz="2800" b="1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r"/>
            <a:r>
              <a:rPr kumimoji="1" lang="ja-JP" altLang="en-US" sz="2800" b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ゲーム学科　</a:t>
            </a:r>
            <a:r>
              <a:rPr kumimoji="1" lang="en-US" altLang="ja-JP" sz="2800" b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kumimoji="1" lang="ja-JP" altLang="en-US" sz="2800" b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年</a:t>
            </a:r>
          </a:p>
          <a:p>
            <a:r>
              <a:rPr kumimoji="1" lang="en-US" altLang="ja-JP" sz="2200" b="1" dirty="0" smtClean="0"/>
              <a:t>							</a:t>
            </a:r>
            <a:endParaRPr kumimoji="1" lang="en-US" altLang="ja-JP" sz="3600" b="1" dirty="0">
              <a:solidFill>
                <a:srgbClr val="FFC0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936704" y="187955"/>
            <a:ext cx="6880302" cy="13827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kumimoji="1" lang="ja-JP" altLang="en-US" sz="2800" b="1" i="1" dirty="0" smtClean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</a:rPr>
              <a:t>卒業制作</a:t>
            </a:r>
            <a:r>
              <a:rPr kumimoji="1" lang="ja-JP" altLang="en-US" sz="2800" b="1" i="1" dirty="0" smtClean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</a:rPr>
              <a:t>プレゼンテーション</a:t>
            </a:r>
            <a:endParaRPr kumimoji="1" lang="ja-JP" altLang="en-US" sz="2800" b="1" i="1" dirty="0"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8234" y="4814441"/>
            <a:ext cx="6985387" cy="366254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r>
              <a:rPr kumimoji="1" lang="ja-JP" altLang="en-US" sz="4800" b="1" dirty="0">
                <a:solidFill>
                  <a:srgbClr val="00B050"/>
                </a:solidFill>
              </a:rPr>
              <a:t>　</a:t>
            </a:r>
            <a:r>
              <a:rPr kumimoji="1" lang="ja-JP" altLang="en-US" sz="4800" b="1" dirty="0" smtClean="0">
                <a:solidFill>
                  <a:srgbClr val="00B050"/>
                </a:solidFill>
              </a:rPr>
              <a:t>　　　</a:t>
            </a:r>
            <a:r>
              <a:rPr kumimoji="1" lang="en-US" altLang="ja-JP" sz="4800" b="1" dirty="0" smtClean="0">
                <a:solidFill>
                  <a:srgbClr val="00B050"/>
                </a:solidFill>
              </a:rPr>
              <a:t>	</a:t>
            </a:r>
            <a:r>
              <a:rPr kumimoji="1" lang="ja-JP" altLang="en-US" sz="1200" b="1" dirty="0">
                <a:solidFill>
                  <a:srgbClr val="00B050"/>
                </a:solidFill>
              </a:rPr>
              <a:t>　</a:t>
            </a:r>
            <a:r>
              <a:rPr kumimoji="1" lang="ja-JP" altLang="en-US" sz="1200" b="1" dirty="0" smtClean="0">
                <a:solidFill>
                  <a:srgbClr val="00B050"/>
                </a:solidFill>
              </a:rPr>
              <a:t>　</a:t>
            </a:r>
            <a:r>
              <a:rPr kumimoji="1" lang="ja-JP" altLang="en-US" sz="8000" b="1" i="1" u="sng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制作陣</a:t>
            </a:r>
            <a:endParaRPr kumimoji="1" lang="en-US" altLang="ja-JP" sz="8000" b="1" i="1" u="sng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92D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kumimoji="1" lang="en-US" altLang="ja-JP" sz="1000" b="1" u="sng" dirty="0" smtClean="0">
              <a:solidFill>
                <a:srgbClr val="00B050"/>
              </a:solidFill>
            </a:endParaRPr>
          </a:p>
          <a:p>
            <a:endParaRPr kumimoji="1" lang="en-US" altLang="ja-JP" b="1" u="sng" dirty="0" smtClean="0">
              <a:solidFill>
                <a:srgbClr val="00B050"/>
              </a:solidFill>
            </a:endParaRPr>
          </a:p>
          <a:p>
            <a:r>
              <a:rPr kumimoji="1" lang="ja-JP" altLang="en-US" sz="39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505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堀合</a:t>
            </a:r>
            <a:r>
              <a:rPr kumimoji="1" lang="ja-JP" altLang="en-US" sz="39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505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　稀</a:t>
            </a:r>
            <a:r>
              <a:rPr kumimoji="1" lang="en-US" altLang="ja-JP" sz="40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5050"/>
                </a:solidFill>
              </a:rPr>
              <a:t>	</a:t>
            </a:r>
            <a:r>
              <a:rPr kumimoji="1" lang="en-US" altLang="ja-JP" sz="4000" dirty="0" smtClean="0"/>
              <a:t>		</a:t>
            </a:r>
            <a:r>
              <a:rPr kumimoji="1" lang="ja-JP" altLang="en-US" sz="1000" dirty="0" smtClean="0"/>
              <a:t>　</a:t>
            </a:r>
            <a:r>
              <a:rPr kumimoji="1" lang="ja-JP" altLang="en-US" sz="38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福山</a:t>
            </a:r>
            <a:r>
              <a:rPr kumimoji="1" lang="ja-JP" altLang="en-US" sz="38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周哉</a:t>
            </a:r>
            <a:r>
              <a:rPr kumimoji="1" lang="en-US" altLang="ja-JP" sz="40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0070C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</a:t>
            </a:r>
            <a:endParaRPr kumimoji="1" lang="en-US" altLang="ja-JP" sz="4000" dirty="0" smtClean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0070C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endParaRPr kumimoji="1" lang="en-US" altLang="ja-JP" sz="300" dirty="0" smtClean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0070C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kumimoji="1" lang="ja-JP" altLang="en-US" sz="39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CCCCFF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余</a:t>
            </a:r>
            <a:r>
              <a:rPr kumimoji="1" lang="ja-JP" altLang="en-US" sz="39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CCCCFF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</a:t>
            </a:r>
            <a:r>
              <a:rPr kumimoji="1" lang="en-US" altLang="ja-JP" sz="39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CCCCFF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	</a:t>
            </a:r>
            <a:r>
              <a:rPr kumimoji="1" lang="ja-JP" altLang="en-US" sz="39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CCCCFF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時澤</a:t>
            </a:r>
            <a:r>
              <a:rPr kumimoji="1" lang="en-US" altLang="ja-JP" sz="4000" dirty="0"/>
              <a:t>	</a:t>
            </a:r>
            <a:r>
              <a:rPr kumimoji="1" lang="en-US" altLang="ja-JP" sz="4000" dirty="0" smtClean="0"/>
              <a:t>		</a:t>
            </a:r>
            <a:r>
              <a:rPr kumimoji="1" lang="ja-JP" altLang="en-US" sz="1000" dirty="0" smtClean="0"/>
              <a:t>　</a:t>
            </a:r>
            <a:r>
              <a:rPr kumimoji="1" lang="ja-JP" altLang="en-US" sz="4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4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松田</a:t>
            </a:r>
            <a:r>
              <a:rPr kumimoji="1" lang="ja-JP" altLang="en-US" sz="4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4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</a:t>
            </a:r>
            <a:r>
              <a:rPr kumimoji="1" lang="ja-JP" altLang="en-US" sz="12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4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</a:t>
            </a:r>
            <a:r>
              <a:rPr kumimoji="1" lang="ja-JP" altLang="en-US" sz="4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4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樹</a:t>
            </a:r>
            <a:endParaRPr kumimoji="1" lang="en-US" altLang="ja-JP" sz="40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4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3900" dirty="0" smtClean="0">
                <a:ln w="9525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巴</a:t>
            </a:r>
            <a:r>
              <a:rPr kumimoji="1" lang="en-US" altLang="ja-JP" sz="3900" dirty="0" smtClean="0">
                <a:ln w="9525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</a:t>
            </a:r>
            <a:r>
              <a:rPr kumimoji="1" lang="ja-JP" altLang="en-US" sz="3900" dirty="0" smtClean="0">
                <a:ln w="9525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奏太</a:t>
            </a:r>
            <a:endParaRPr kumimoji="1" lang="en-US" altLang="ja-JP" sz="3900" b="1" i="1" dirty="0" smtClean="0">
              <a:ln w="9525">
                <a:solidFill>
                  <a:schemeClr val="tx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47" y="345425"/>
            <a:ext cx="1757427" cy="1776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35" y="4357316"/>
            <a:ext cx="3123950" cy="2074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05" y="588798"/>
            <a:ext cx="2392310" cy="2418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215">
            <a:off x="4755860" y="496748"/>
            <a:ext cx="975361" cy="985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38301"/>
            <a:ext cx="6816626" cy="4064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7926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59</Words>
  <Application>Microsoft Office PowerPoint</Application>
  <PresentationFormat>A4 210 x 297 mm</PresentationFormat>
  <Paragraphs>12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2" baseType="lpstr">
      <vt:lpstr>HGP創英ﾌﾟﾚｾﾞﾝｽEB</vt:lpstr>
      <vt:lpstr>HGS創英角ｺﾞｼｯｸUB</vt:lpstr>
      <vt:lpstr>HGS創英角ﾎﾟｯﾌﾟ体</vt:lpstr>
      <vt:lpstr>HG創英角ﾎﾟｯﾌﾟ体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25</cp:revision>
  <dcterms:created xsi:type="dcterms:W3CDTF">2022-01-24T00:44:41Z</dcterms:created>
  <dcterms:modified xsi:type="dcterms:W3CDTF">2022-01-25T01:21:30Z</dcterms:modified>
</cp:coreProperties>
</file>