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A97274"/>
    <a:srgbClr val="896062"/>
    <a:srgbClr val="FF5050"/>
    <a:srgbClr val="FF6600"/>
    <a:srgbClr val="69C000"/>
    <a:srgbClr val="CCCC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037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953B0-2FBA-4173-AA7B-317B23616B23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0198A-5C7A-4F55-A45E-7404AEDDB5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1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A6C09-B505-4976-A688-69D3AE9538F4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CD39B-83C4-42AD-9201-B768E12B2F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912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CD39B-83C4-42AD-9201-B768E12B2FB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694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7E7C-DE33-427A-8341-ABBBAF0AFBCE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DFC5-BFBF-4D35-8211-911679F32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36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7E7C-DE33-427A-8341-ABBBAF0AFBCE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DFC5-BFBF-4D35-8211-911679F32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49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7E7C-DE33-427A-8341-ABBBAF0AFBCE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DFC5-BFBF-4D35-8211-911679F32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68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7E7C-DE33-427A-8341-ABBBAF0AFBCE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DFC5-BFBF-4D35-8211-911679F32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2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7E7C-DE33-427A-8341-ABBBAF0AFBCE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DFC5-BFBF-4D35-8211-911679F32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93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7E7C-DE33-427A-8341-ABBBAF0AFBCE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DFC5-BFBF-4D35-8211-911679F32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41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7E7C-DE33-427A-8341-ABBBAF0AFBCE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DFC5-BFBF-4D35-8211-911679F32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21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7E7C-DE33-427A-8341-ABBBAF0AFBCE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DFC5-BFBF-4D35-8211-911679F32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16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7E7C-DE33-427A-8341-ABBBAF0AFBCE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DFC5-BFBF-4D35-8211-911679F32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75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7E7C-DE33-427A-8341-ABBBAF0AFBCE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DFC5-BFBF-4D35-8211-911679F32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8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7E7C-DE33-427A-8341-ABBBAF0AFBCE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DFC5-BFBF-4D35-8211-911679F32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91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57E7C-DE33-427A-8341-ABBBAF0AFBCE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3DFC5-BFBF-4D35-8211-911679F32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83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図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0" y="6635288"/>
            <a:ext cx="6840910" cy="6369512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  <a:softEdge rad="127000"/>
          </a:effectLst>
        </p:spPr>
      </p:pic>
      <p:pic>
        <p:nvPicPr>
          <p:cNvPr id="72" name="図 7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" y="3138829"/>
            <a:ext cx="6840910" cy="3617977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71" name="図 7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16" y="-121143"/>
            <a:ext cx="6898215" cy="33596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softEdge rad="127000"/>
          </a:effectLst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6866">
            <a:off x="3002484" y="5751343"/>
            <a:ext cx="2264841" cy="2339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9942" y="7489911"/>
            <a:ext cx="2309926" cy="2418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正方形/長方形 15"/>
          <p:cNvSpPr/>
          <p:nvPr/>
        </p:nvSpPr>
        <p:spPr>
          <a:xfrm>
            <a:off x="5743949" y="4126052"/>
            <a:ext cx="91987" cy="1147028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4215" flipH="1">
            <a:off x="1539671" y="-173291"/>
            <a:ext cx="2449981" cy="2503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0389" y="9524206"/>
            <a:ext cx="2582187" cy="130759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16" y="1992834"/>
            <a:ext cx="2487492" cy="1617706"/>
          </a:xfrm>
          <a:prstGeom prst="rect">
            <a:avLst/>
          </a:prstGeom>
        </p:spPr>
      </p:pic>
      <p:sp>
        <p:nvSpPr>
          <p:cNvPr id="26" name="正方形/長方形 25"/>
          <p:cNvSpPr/>
          <p:nvPr/>
        </p:nvSpPr>
        <p:spPr>
          <a:xfrm>
            <a:off x="6187315" y="3322120"/>
            <a:ext cx="102324" cy="165811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646734" y="3961751"/>
            <a:ext cx="93690" cy="127723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94" y="5410815"/>
            <a:ext cx="2314627" cy="1706875"/>
          </a:xfrm>
          <a:prstGeom prst="rect">
            <a:avLst/>
          </a:prstGeom>
        </p:spPr>
      </p:pic>
      <p:pic>
        <p:nvPicPr>
          <p:cNvPr id="84" name="図 8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7228">
            <a:off x="1674317" y="2437433"/>
            <a:ext cx="1542907" cy="2255405"/>
          </a:xfrm>
          <a:prstGeom prst="rect">
            <a:avLst/>
          </a:prstGeom>
        </p:spPr>
      </p:pic>
      <p:pic>
        <p:nvPicPr>
          <p:cNvPr id="65" name="図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610" y="7771788"/>
            <a:ext cx="2653600" cy="1884957"/>
          </a:xfrm>
          <a:prstGeom prst="rect">
            <a:avLst/>
          </a:prstGeom>
        </p:spPr>
      </p:pic>
      <p:pic>
        <p:nvPicPr>
          <p:cNvPr id="85" name="図 8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1397">
            <a:off x="2219168" y="3193718"/>
            <a:ext cx="1198012" cy="165414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02" y="3000346"/>
            <a:ext cx="4812613" cy="3472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3" name="図 8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08313" flipH="1">
            <a:off x="1184413" y="7186035"/>
            <a:ext cx="2897570" cy="2488889"/>
          </a:xfrm>
          <a:prstGeom prst="rect">
            <a:avLst/>
          </a:prstGeom>
        </p:spPr>
      </p:pic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>
          <a:xfrm>
            <a:off x="1412909" y="8435550"/>
            <a:ext cx="6161388" cy="934308"/>
          </a:xfrm>
          <a:effectLst>
            <a:outerShdw dist="50800" dir="5400000" sx="200000" sy="200000" algn="ctr" rotWithShape="0">
              <a:srgbClr val="000000">
                <a:alpha val="19000"/>
              </a:srgbClr>
            </a:outerShdw>
          </a:effectLst>
        </p:spPr>
        <p:txBody>
          <a:bodyPr>
            <a:noAutofit/>
          </a:bodyPr>
          <a:lstStyle/>
          <a:p>
            <a:pPr algn="l"/>
            <a:r>
              <a:rPr kumimoji="1" lang="ja-JP" altLang="en-US" sz="4500" dirty="0" smtClean="0">
                <a:ln w="38100">
                  <a:solidFill>
                    <a:schemeClr val="tx1"/>
                  </a:solidFill>
                </a:ln>
                <a:solidFill>
                  <a:srgbClr val="FF7C8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卒業制作発表！！</a:t>
            </a:r>
            <a:endParaRPr kumimoji="1" lang="en-US" altLang="ja-JP" sz="4500" dirty="0" smtClean="0">
              <a:ln w="38100">
                <a:solidFill>
                  <a:schemeClr val="tx1"/>
                </a:solidFill>
              </a:ln>
              <a:solidFill>
                <a:srgbClr val="FF7C8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4500" dirty="0" smtClean="0">
                <a:ln w="38100">
                  <a:solidFill>
                    <a:schemeClr val="tx1"/>
                  </a:solidFill>
                </a:ln>
                <a:solidFill>
                  <a:srgbClr val="FF7C8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kumimoji="1" lang="en-US" altLang="ja-JP" sz="4500" dirty="0" smtClean="0">
                <a:ln w="38100">
                  <a:solidFill>
                    <a:schemeClr val="tx1"/>
                  </a:solidFill>
                </a:ln>
                <a:solidFill>
                  <a:srgbClr val="FF7C8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2022</a:t>
            </a:r>
            <a:r>
              <a:rPr kumimoji="1" lang="ja-JP" altLang="en-US" sz="4500" dirty="0" smtClean="0">
                <a:ln w="38100">
                  <a:solidFill>
                    <a:schemeClr val="tx1"/>
                  </a:solidFill>
                </a:ln>
                <a:solidFill>
                  <a:srgbClr val="FF7C8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年</a:t>
            </a:r>
            <a:r>
              <a:rPr kumimoji="1" lang="en-US" altLang="ja-JP" sz="4500" dirty="0" smtClean="0">
                <a:ln w="38100">
                  <a:solidFill>
                    <a:schemeClr val="tx1"/>
                  </a:solidFill>
                </a:ln>
                <a:solidFill>
                  <a:srgbClr val="FF7C8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1</a:t>
            </a:r>
            <a:r>
              <a:rPr kumimoji="1" lang="ja-JP" altLang="en-US" sz="4500" dirty="0" smtClean="0">
                <a:ln w="38100">
                  <a:solidFill>
                    <a:schemeClr val="tx1"/>
                  </a:solidFill>
                </a:ln>
                <a:solidFill>
                  <a:srgbClr val="FF7C8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月</a:t>
            </a:r>
            <a:r>
              <a:rPr kumimoji="1" lang="en-US" altLang="ja-JP" sz="4500" dirty="0" smtClean="0">
                <a:ln w="38100">
                  <a:solidFill>
                    <a:schemeClr val="tx1"/>
                  </a:solidFill>
                </a:ln>
                <a:solidFill>
                  <a:srgbClr val="FF7C8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21</a:t>
            </a:r>
            <a:r>
              <a:rPr kumimoji="1" lang="ja-JP" altLang="en-US" sz="4500" dirty="0" smtClean="0">
                <a:ln w="38100">
                  <a:solidFill>
                    <a:schemeClr val="tx1"/>
                  </a:solidFill>
                </a:ln>
                <a:solidFill>
                  <a:srgbClr val="FF7C8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日</a:t>
            </a:r>
            <a:endParaRPr kumimoji="1" lang="ja-JP" altLang="en-US" sz="4500" dirty="0">
              <a:ln w="38100">
                <a:solidFill>
                  <a:schemeClr val="tx1"/>
                </a:solidFill>
              </a:ln>
              <a:solidFill>
                <a:srgbClr val="FF7C8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66" name="図 6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7904">
            <a:off x="2920104" y="1659909"/>
            <a:ext cx="2958730" cy="2220390"/>
          </a:xfrm>
          <a:prstGeom prst="rect">
            <a:avLst/>
          </a:prstGeom>
        </p:spPr>
      </p:pic>
      <p:pic>
        <p:nvPicPr>
          <p:cNvPr id="68" name="図 6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" y="6727108"/>
            <a:ext cx="1637280" cy="1044680"/>
          </a:xfrm>
          <a:prstGeom prst="rect">
            <a:avLst/>
          </a:prstGeom>
        </p:spPr>
      </p:pic>
      <p:pic>
        <p:nvPicPr>
          <p:cNvPr id="69" name="図 6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428" y="3259027"/>
            <a:ext cx="1615571" cy="1068414"/>
          </a:xfrm>
          <a:prstGeom prst="rect">
            <a:avLst/>
          </a:prstGeom>
        </p:spPr>
      </p:pic>
      <p:pic>
        <p:nvPicPr>
          <p:cNvPr id="70" name="図 6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0" y="-16096"/>
            <a:ext cx="1606997" cy="1066969"/>
          </a:xfrm>
          <a:prstGeom prst="rect">
            <a:avLst/>
          </a:prstGeom>
        </p:spPr>
      </p:pic>
      <p:pic>
        <p:nvPicPr>
          <p:cNvPr id="79" name="図 7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09541" flipH="1">
            <a:off x="-724471" y="2457519"/>
            <a:ext cx="1529918" cy="2115117"/>
          </a:xfrm>
          <a:prstGeom prst="rect">
            <a:avLst/>
          </a:prstGeom>
        </p:spPr>
      </p:pic>
      <p:pic>
        <p:nvPicPr>
          <p:cNvPr id="80" name="図 7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09541" flipH="1">
            <a:off x="-757358" y="3352866"/>
            <a:ext cx="1196484" cy="1654143"/>
          </a:xfrm>
          <a:prstGeom prst="rect">
            <a:avLst/>
          </a:prstGeom>
        </p:spPr>
      </p:pic>
      <p:pic>
        <p:nvPicPr>
          <p:cNvPr id="81" name="図 8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726" y="-301655"/>
            <a:ext cx="1391250" cy="148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6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</TotalTime>
  <Words>13</Words>
  <Application>Microsoft Office PowerPoint</Application>
  <PresentationFormat>A4 210 x 297 mm</PresentationFormat>
  <Paragraphs>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HGP創英角ﾎﾟｯﾌﾟ体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44</cp:revision>
  <dcterms:created xsi:type="dcterms:W3CDTF">2022-01-24T00:44:41Z</dcterms:created>
  <dcterms:modified xsi:type="dcterms:W3CDTF">2022-01-26T01:38:21Z</dcterms:modified>
</cp:coreProperties>
</file>