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0080625" cy="5670550"/>
  <p:notesSz cx="7559675" cy="106918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3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i-FI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54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-414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350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48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90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394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692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2754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2052000" y="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3456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3096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4140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4500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3798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5526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4842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5202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6606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904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6930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6228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7632000" y="1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7308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8334000" y="1908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8010000" y="55908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9414000" y="55908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7"/>
          <p:cNvSpPr/>
          <p:nvPr/>
        </p:nvSpPr>
        <p:spPr>
          <a:xfrm>
            <a:off x="8712000" y="55908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9738000" y="1908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9"/>
          <p:cNvSpPr/>
          <p:nvPr/>
        </p:nvSpPr>
        <p:spPr>
          <a:xfrm>
            <a:off x="9036000" y="1908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30"/>
          <p:cNvSpPr/>
          <p:nvPr/>
        </p:nvSpPr>
        <p:spPr>
          <a:xfrm>
            <a:off x="288000" y="5587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0" name="Group 31"/>
          <p:cNvGrpSpPr/>
          <p:nvPr/>
        </p:nvGrpSpPr>
        <p:grpSpPr>
          <a:xfrm>
            <a:off x="-360000" y="4895640"/>
            <a:ext cx="10854000" cy="1260360"/>
            <a:chOff x="-360000" y="4895640"/>
            <a:chExt cx="10854000" cy="1260360"/>
          </a:xfrm>
        </p:grpSpPr>
        <p:sp>
          <p:nvSpPr>
            <p:cNvPr id="31" name="CustomShape 32"/>
            <p:cNvSpPr/>
            <p:nvPr/>
          </p:nvSpPr>
          <p:spPr>
            <a:xfrm flipH="1">
              <a:off x="9432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 flipH="1">
              <a:off x="9792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 flipH="1">
              <a:off x="8028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 flipH="1">
              <a:off x="8730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 flipH="1">
              <a:off x="8388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 flipH="1">
              <a:off x="6984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 flipH="1">
              <a:off x="7686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 flipH="1">
              <a:off x="6624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0"/>
            <p:cNvSpPr/>
            <p:nvPr/>
          </p:nvSpPr>
          <p:spPr>
            <a:xfrm flipH="1">
              <a:off x="7326000" y="4895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1"/>
            <p:cNvSpPr/>
            <p:nvPr/>
          </p:nvSpPr>
          <p:spPr>
            <a:xfrm flipH="1">
              <a:off x="5922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2"/>
            <p:cNvSpPr/>
            <p:nvPr/>
          </p:nvSpPr>
          <p:spPr>
            <a:xfrm flipH="1">
              <a:off x="6282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43"/>
            <p:cNvSpPr/>
            <p:nvPr/>
          </p:nvSpPr>
          <p:spPr>
            <a:xfrm flipH="1">
              <a:off x="5238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44"/>
            <p:cNvSpPr/>
            <p:nvPr/>
          </p:nvSpPr>
          <p:spPr>
            <a:xfrm flipH="1">
              <a:off x="4878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5"/>
            <p:cNvSpPr/>
            <p:nvPr/>
          </p:nvSpPr>
          <p:spPr>
            <a:xfrm flipH="1">
              <a:off x="5580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6"/>
            <p:cNvSpPr/>
            <p:nvPr/>
          </p:nvSpPr>
          <p:spPr>
            <a:xfrm flipH="1">
              <a:off x="3852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7"/>
            <p:cNvSpPr/>
            <p:nvPr/>
          </p:nvSpPr>
          <p:spPr>
            <a:xfrm flipH="1">
              <a:off x="4536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8"/>
            <p:cNvSpPr/>
            <p:nvPr/>
          </p:nvSpPr>
          <p:spPr>
            <a:xfrm flipH="1">
              <a:off x="4176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9"/>
            <p:cNvSpPr/>
            <p:nvPr/>
          </p:nvSpPr>
          <p:spPr>
            <a:xfrm flipH="1">
              <a:off x="2772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50"/>
            <p:cNvSpPr/>
            <p:nvPr/>
          </p:nvSpPr>
          <p:spPr>
            <a:xfrm flipH="1">
              <a:off x="3474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1"/>
            <p:cNvSpPr/>
            <p:nvPr/>
          </p:nvSpPr>
          <p:spPr>
            <a:xfrm flipH="1">
              <a:off x="2448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2"/>
            <p:cNvSpPr/>
            <p:nvPr/>
          </p:nvSpPr>
          <p:spPr>
            <a:xfrm flipH="1">
              <a:off x="3150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3"/>
            <p:cNvSpPr/>
            <p:nvPr/>
          </p:nvSpPr>
          <p:spPr>
            <a:xfrm flipH="1">
              <a:off x="1746000" y="491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4"/>
            <p:cNvSpPr/>
            <p:nvPr/>
          </p:nvSpPr>
          <p:spPr>
            <a:xfrm flipH="1">
              <a:off x="2070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5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6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7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8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9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0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 flipH="1">
              <a:off x="9090000" y="545364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1" name="PlaceHolder 62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i-FI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2" name="PlaceHolder 63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100" b="0" strike="noStrike" spc="-1">
                <a:latin typeface="Arial"/>
              </a:rPr>
              <a:t>Toinen jäsennystaso</a:t>
            </a:r>
          </a:p>
          <a:p>
            <a:pPr marL="1296000" lvl="2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800" b="0" strike="noStrike" spc="-1">
                <a:latin typeface="Arial"/>
              </a:rPr>
              <a:t>Kolmas jäsennystaso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1500" b="0" strike="noStrike" spc="-1">
                <a:latin typeface="Arial"/>
              </a:rPr>
              <a:t>Neljäs jäsennystaso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500" b="0" strike="noStrike" spc="-1">
                <a:latin typeface="Arial"/>
              </a:rPr>
              <a:t>Viides jäsennystaso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500" b="0" strike="noStrike" spc="-1">
                <a:latin typeface="Arial"/>
              </a:rPr>
              <a:t>Kuudes jäsennystaso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500" b="0" strike="noStrike" spc="-1">
                <a:latin typeface="Arial"/>
              </a:rPr>
              <a:t>Seitsemäs jäsennystaso</a:t>
            </a:r>
          </a:p>
        </p:txBody>
      </p:sp>
      <p:sp>
        <p:nvSpPr>
          <p:cNvPr id="63" name="CustomShape 64"/>
          <p:cNvSpPr/>
          <p:nvPr/>
        </p:nvSpPr>
        <p:spPr>
          <a:xfrm>
            <a:off x="-414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5"/>
          <p:cNvSpPr/>
          <p:nvPr/>
        </p:nvSpPr>
        <p:spPr>
          <a:xfrm>
            <a:off x="990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6"/>
          <p:cNvSpPr/>
          <p:nvPr/>
        </p:nvSpPr>
        <p:spPr>
          <a:xfrm>
            <a:off x="2394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7"/>
          <p:cNvSpPr/>
          <p:nvPr/>
        </p:nvSpPr>
        <p:spPr>
          <a:xfrm>
            <a:off x="1692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8"/>
          <p:cNvSpPr/>
          <p:nvPr/>
        </p:nvSpPr>
        <p:spPr>
          <a:xfrm>
            <a:off x="3096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9"/>
          <p:cNvSpPr/>
          <p:nvPr/>
        </p:nvSpPr>
        <p:spPr>
          <a:xfrm>
            <a:off x="4500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70"/>
          <p:cNvSpPr/>
          <p:nvPr/>
        </p:nvSpPr>
        <p:spPr>
          <a:xfrm>
            <a:off x="3798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71"/>
          <p:cNvSpPr/>
          <p:nvPr/>
        </p:nvSpPr>
        <p:spPr>
          <a:xfrm>
            <a:off x="5202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2"/>
          <p:cNvSpPr/>
          <p:nvPr/>
        </p:nvSpPr>
        <p:spPr>
          <a:xfrm>
            <a:off x="6606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3"/>
          <p:cNvSpPr/>
          <p:nvPr/>
        </p:nvSpPr>
        <p:spPr>
          <a:xfrm>
            <a:off x="5904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4"/>
          <p:cNvSpPr/>
          <p:nvPr/>
        </p:nvSpPr>
        <p:spPr>
          <a:xfrm>
            <a:off x="7308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5"/>
          <p:cNvSpPr/>
          <p:nvPr/>
        </p:nvSpPr>
        <p:spPr>
          <a:xfrm>
            <a:off x="8010000" y="-52056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6"/>
          <p:cNvSpPr/>
          <p:nvPr/>
        </p:nvSpPr>
        <p:spPr>
          <a:xfrm>
            <a:off x="9414000" y="-52056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7"/>
          <p:cNvSpPr/>
          <p:nvPr/>
        </p:nvSpPr>
        <p:spPr>
          <a:xfrm>
            <a:off x="8712000" y="-52056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78"/>
          <p:cNvSpPr/>
          <p:nvPr/>
        </p:nvSpPr>
        <p:spPr>
          <a:xfrm>
            <a:off x="288000" y="-520920"/>
            <a:ext cx="702000" cy="702000"/>
          </a:xfrm>
          <a:custGeom>
            <a:avLst/>
            <a:gdLst/>
            <a:ahLst/>
            <a:cxnLst/>
            <a:rect l="l" t="t" r="r" b="b"/>
            <a:pathLst>
              <a:path w="1506469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15" name="CustomShape 2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3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4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5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6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7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8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9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10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11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12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13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14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15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16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17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18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9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20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21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22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23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24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25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26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27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28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29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30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31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/>
              <a:ahLst/>
              <a:cxnLst/>
              <a:rect l="l" t="t" r="r" b="b"/>
              <a:pathLst>
                <a:path w="1506469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 cap="rnd">
              <a:solidFill>
                <a:srgbClr val="FFDE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" name="PlaceHolder 32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i-FI" sz="33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6" name="PlaceHolder 3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4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100" b="0" strike="noStrike" spc="-1">
                <a:latin typeface="Arial"/>
              </a:rPr>
              <a:t>Toinen jäsennystaso</a:t>
            </a:r>
          </a:p>
          <a:p>
            <a:pPr marL="1296000" lvl="2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800" b="0" strike="noStrike" spc="-1">
                <a:latin typeface="Arial"/>
              </a:rPr>
              <a:t>Kolmas jäsennystaso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1500" b="0" strike="noStrike" spc="-1">
                <a:latin typeface="Arial"/>
              </a:rPr>
              <a:t>Neljäs jäsennystaso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500" b="0" strike="noStrike" spc="-1">
                <a:latin typeface="Arial"/>
              </a:rPr>
              <a:t>Viides jäsennystaso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500" b="0" strike="noStrike" spc="-1">
                <a:latin typeface="Arial"/>
              </a:rPr>
              <a:t>Kuudes jäsennystaso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500" b="0" strike="noStrike" spc="-1">
                <a:latin typeface="Arial"/>
              </a:rPr>
              <a:t>Seitsemäs jäsennystaso</a:t>
            </a:r>
          </a:p>
        </p:txBody>
      </p:sp>
      <p:sp>
        <p:nvSpPr>
          <p:cNvPr id="147" name="TextShape 34"/>
          <p:cNvSpPr txBox="1"/>
          <p:nvPr/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i-FI" sz="1400" b="0" strike="noStrike" spc="-1">
                <a:latin typeface="Arial"/>
              </a:rPr>
              <a:t>&lt;päivämäärä/kellonaika&gt;</a:t>
            </a:r>
          </a:p>
        </p:txBody>
      </p:sp>
      <p:sp>
        <p:nvSpPr>
          <p:cNvPr id="148" name="TextShape 35"/>
          <p:cNvSpPr txBox="1"/>
          <p:nvPr/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i-FI" sz="1400" b="0" strike="noStrike" spc="-1">
                <a:latin typeface="Arial"/>
              </a:rPr>
              <a:t>&lt;alatunniste&gt;</a:t>
            </a:r>
          </a:p>
        </p:txBody>
      </p:sp>
      <p:sp>
        <p:nvSpPr>
          <p:cNvPr id="149" name="TextShape 36"/>
          <p:cNvSpPr txBox="1"/>
          <p:nvPr/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fld id="{928EC900-C987-490B-9001-B18BD325D113}" type="slidenum">
              <a:rPr lang="fi-FI" sz="1400" b="0" strike="noStrike" spc="-1">
                <a:latin typeface="Arial"/>
              </a:rPr>
              <a:t>‹#›</a:t>
            </a:fld>
            <a:endParaRPr lang="fi-FI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217940"/>
            <a:ext cx="9000000" cy="91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i-FI" sz="3300" b="0" strike="noStrike" spc="-1" dirty="0">
                <a:latin typeface="Arial"/>
              </a:rPr>
              <a:t>   Project requirements vs. Product</a:t>
            </a:r>
          </a:p>
        </p:txBody>
      </p:sp>
      <p:sp>
        <p:nvSpPr>
          <p:cNvPr id="187" name="TextShape 2"/>
          <p:cNvSpPr txBox="1"/>
          <p:nvPr/>
        </p:nvSpPr>
        <p:spPr>
          <a:xfrm>
            <a:off x="352625" y="1425252"/>
            <a:ext cx="9180000" cy="32352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</a:pPr>
            <a:r>
              <a:rPr lang="fi-FI" sz="1600" b="0" strike="noStrike" spc="-1" dirty="0">
                <a:latin typeface="Arial"/>
              </a:rPr>
              <a:t>1. </a:t>
            </a:r>
            <a:r>
              <a:rPr lang="fi-FI" sz="1600" spc="-1" dirty="0">
                <a:latin typeface="Arial"/>
              </a:rPr>
              <a:t>MP </a:t>
            </a:r>
            <a:r>
              <a:rPr lang="fi-FI" sz="1600" b="0" strike="noStrike" spc="-1" dirty="0">
                <a:latin typeface="Arial"/>
              </a:rPr>
              <a:t>browsing with RecyclerView				</a:t>
            </a:r>
            <a:r>
              <a:rPr lang="fi-FI" sz="1600" b="0" strike="noStrike" spc="-1" dirty="0">
                <a:solidFill>
                  <a:srgbClr val="00FF00"/>
                </a:solidFill>
                <a:latin typeface="Arial"/>
                <a:ea typeface="Arial"/>
              </a:rPr>
              <a:t>√</a:t>
            </a:r>
            <a:endParaRPr lang="fi-FI" sz="1600" b="0" strike="noStrike" spc="-1" dirty="0">
              <a:solidFill>
                <a:srgbClr val="00FF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fi-FI" sz="1600" b="0" strike="noStrike" spc="-1" dirty="0">
                <a:latin typeface="Arial"/>
                <a:ea typeface="Arial"/>
              </a:rPr>
              <a:t>2. Inspection of details and pictures				</a:t>
            </a:r>
            <a:r>
              <a:rPr lang="fi-FI" sz="1600" b="0" strike="noStrike" spc="-1" dirty="0">
                <a:solidFill>
                  <a:srgbClr val="00FF00"/>
                </a:solidFill>
                <a:latin typeface="Arial"/>
                <a:ea typeface="Arial"/>
              </a:rPr>
              <a:t>√</a:t>
            </a:r>
            <a:endParaRPr lang="fi-FI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fi-FI" sz="1600" b="0" strike="noStrike" spc="-1" dirty="0">
                <a:latin typeface="Arial"/>
                <a:ea typeface="Arial"/>
              </a:rPr>
              <a:t>3. Commenting with an opinion				</a:t>
            </a:r>
            <a:r>
              <a:rPr lang="fi-FI" sz="1600" b="0" strike="noStrike" spc="-1" dirty="0">
                <a:solidFill>
                  <a:srgbClr val="00FF00"/>
                </a:solidFill>
                <a:latin typeface="Arial"/>
                <a:ea typeface="Arial"/>
              </a:rPr>
              <a:t>√</a:t>
            </a:r>
            <a:endParaRPr lang="fi-FI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fi-FI" sz="1600" b="0" strike="noStrike" spc="-1" dirty="0">
                <a:latin typeface="Arial"/>
                <a:ea typeface="Arial"/>
              </a:rPr>
              <a:t>4. Retrofit &amp; Moshi + Room + Repositories		</a:t>
            </a:r>
            <a:r>
              <a:rPr lang="fi-FI" sz="1600" b="0" strike="noStrike" spc="-1" dirty="0">
                <a:solidFill>
                  <a:srgbClr val="00FF00"/>
                </a:solidFill>
                <a:latin typeface="Arial"/>
                <a:ea typeface="Arial"/>
              </a:rPr>
              <a:t> 	√</a:t>
            </a:r>
            <a:endParaRPr lang="fi-FI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fi-FI" sz="1600" b="0" strike="noStrike" spc="-1" dirty="0">
                <a:latin typeface="Arial"/>
                <a:ea typeface="Arial"/>
              </a:rPr>
              <a:t>5. Automatic updating of data (every 4h) with WorkManager</a:t>
            </a:r>
            <a:r>
              <a:rPr lang="fi-FI" sz="1600" spc="-1" dirty="0">
                <a:latin typeface="Arial"/>
                <a:ea typeface="Arial"/>
              </a:rPr>
              <a:t>		</a:t>
            </a:r>
            <a:r>
              <a:rPr lang="fi-FI" sz="1600" b="0" strike="noStrike" spc="-1" dirty="0">
                <a:solidFill>
                  <a:srgbClr val="00FF00"/>
                </a:solidFill>
                <a:latin typeface="Arial"/>
                <a:ea typeface="Arial"/>
              </a:rPr>
              <a:t>√</a:t>
            </a:r>
            <a:endParaRPr lang="fi-FI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fi-FI" sz="1600" b="0" strike="noStrike" spc="-1" dirty="0">
                <a:latin typeface="Arial"/>
                <a:ea typeface="Arial"/>
              </a:rPr>
              <a:t>6. </a:t>
            </a:r>
            <a:r>
              <a:rPr lang="fi-FI" sz="1600" spc="-1" dirty="0">
                <a:latin typeface="Arial"/>
                <a:ea typeface="Arial"/>
              </a:rPr>
              <a:t>C</a:t>
            </a:r>
            <a:r>
              <a:rPr lang="fi-FI" sz="1600" b="0" strike="noStrike" spc="-1" dirty="0">
                <a:latin typeface="Arial"/>
                <a:ea typeface="Arial"/>
              </a:rPr>
              <a:t>aching of images with Glide –library				</a:t>
            </a:r>
            <a:r>
              <a:rPr lang="fi-FI" sz="1600" b="0" strike="noStrike" spc="-1" dirty="0">
                <a:solidFill>
                  <a:srgbClr val="00FF00"/>
                </a:solidFill>
                <a:latin typeface="Arial"/>
                <a:ea typeface="Arial"/>
              </a:rPr>
              <a:t>√</a:t>
            </a:r>
            <a:endParaRPr lang="fi-FI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fi-FI" sz="1600" b="0" strike="noStrike" spc="-1" dirty="0">
                <a:latin typeface="Arial"/>
                <a:ea typeface="Arial"/>
              </a:rPr>
              <a:t>7. Fragments + navigation + ViewModels			</a:t>
            </a:r>
            <a:r>
              <a:rPr lang="fi-FI" sz="1600" b="0" strike="noStrike" spc="-1" dirty="0">
                <a:solidFill>
                  <a:srgbClr val="00FF00"/>
                </a:solidFill>
                <a:latin typeface="Arial"/>
                <a:ea typeface="Arial"/>
              </a:rPr>
              <a:t>√</a:t>
            </a:r>
            <a:endParaRPr lang="fi-FI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fi-FI" sz="1600" b="0" strike="noStrike" spc="-1" dirty="0">
                <a:latin typeface="Arial"/>
                <a:ea typeface="Arial"/>
              </a:rPr>
              <a:t>8. </a:t>
            </a:r>
            <a:r>
              <a:rPr lang="fi-FI" sz="1600" spc="-1" dirty="0">
                <a:latin typeface="Arial"/>
                <a:ea typeface="Arial"/>
              </a:rPr>
              <a:t>Correct indentation </a:t>
            </a:r>
            <a:r>
              <a:rPr lang="fi-FI" sz="1600" b="0" strike="noStrike" spc="-1" dirty="0">
                <a:latin typeface="Arial"/>
                <a:ea typeface="Arial"/>
              </a:rPr>
              <a:t>+ camelCase + commented code	</a:t>
            </a:r>
            <a:r>
              <a:rPr lang="fi-FI" sz="1600" b="0" strike="noStrike" spc="-1" dirty="0">
                <a:solidFill>
                  <a:srgbClr val="00FF00"/>
                </a:solidFill>
                <a:latin typeface="Arial"/>
                <a:ea typeface="Arial"/>
              </a:rPr>
              <a:t> 	√</a:t>
            </a:r>
            <a:endParaRPr lang="fi-FI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fi-FI" sz="1600" b="0" strike="noStrike" spc="-1" dirty="0">
                <a:latin typeface="Arial"/>
                <a:ea typeface="Arial"/>
              </a:rPr>
              <a:t>9. No warnings by IDE (Android Studio)				</a:t>
            </a:r>
            <a:r>
              <a:rPr lang="fi-FI" sz="1600" b="0" strike="noStrike" spc="-1" dirty="0">
                <a:solidFill>
                  <a:srgbClr val="00FF00"/>
                </a:solidFill>
                <a:latin typeface="Arial"/>
                <a:ea typeface="Arial"/>
              </a:rPr>
              <a:t>√</a:t>
            </a:r>
            <a:endParaRPr lang="fi-FI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7"/>
          <p:cNvPicPr/>
          <p:nvPr/>
        </p:nvPicPr>
        <p:blipFill>
          <a:blip r:embed="rId2"/>
          <a:stretch/>
        </p:blipFill>
        <p:spPr>
          <a:xfrm>
            <a:off x="2520000" y="900000"/>
            <a:ext cx="4594320" cy="3905280"/>
          </a:xfrm>
          <a:prstGeom prst="rect">
            <a:avLst/>
          </a:prstGeom>
          <a:ln w="18000">
            <a:noFill/>
          </a:ln>
        </p:spPr>
      </p:pic>
      <p:sp>
        <p:nvSpPr>
          <p:cNvPr id="189" name="TextShape 1"/>
          <p:cNvSpPr txBox="1"/>
          <p:nvPr/>
        </p:nvSpPr>
        <p:spPr>
          <a:xfrm>
            <a:off x="540000" y="166320"/>
            <a:ext cx="9000000" cy="73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i-FI" sz="3300" b="0" strike="noStrike" spc="-1" dirty="0">
                <a:latin typeface="Arial"/>
              </a:rPr>
              <a:t>Architecture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720000" y="166320"/>
            <a:ext cx="8820000" cy="91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i-FI" sz="2800" b="0" strike="noStrike" spc="-1" dirty="0">
                <a:latin typeface="Arial"/>
              </a:rPr>
              <a:t> Extra features</a:t>
            </a:r>
          </a:p>
        </p:txBody>
      </p:sp>
      <p:sp>
        <p:nvSpPr>
          <p:cNvPr id="191" name="TextShape 2"/>
          <p:cNvSpPr txBox="1"/>
          <p:nvPr/>
        </p:nvSpPr>
        <p:spPr>
          <a:xfrm>
            <a:off x="360000" y="1080000"/>
            <a:ext cx="9180000" cy="379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i-FI" sz="1600" b="0" strike="noStrike" spc="-1" dirty="0">
                <a:latin typeface="Arial"/>
              </a:rPr>
              <a:t>Searching for MP’s with partial first/last name or party.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i-FI" sz="1600" b="0" strike="noStrike" spc="-1" dirty="0">
                <a:latin typeface="Arial"/>
                <a:ea typeface="Arial"/>
              </a:rPr>
              <a:t>Re-arrangement of the MP-list by </a:t>
            </a:r>
            <a:r>
              <a:rPr lang="fi-FI" sz="1600" b="0" strike="noStrike" spc="-1" dirty="0">
                <a:latin typeface="Arial"/>
              </a:rPr>
              <a:t>first/last name, party or status.</a:t>
            </a:r>
            <a:endParaRPr lang="fi-FI" sz="1600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i-FI" sz="1600" b="0" strike="noStrike" spc="-1" dirty="0">
                <a:latin typeface="Arial"/>
                <a:ea typeface="Arial"/>
              </a:rPr>
              <a:t>Positive/negative notes.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i-FI" sz="1600" b="0" strike="noStrike" spc="-1" dirty="0">
                <a:latin typeface="Arial"/>
                <a:ea typeface="Arial"/>
              </a:rPr>
              <a:t>Status for each MP which changes according to balance of positive/negative notes</a:t>
            </a:r>
            <a:r>
              <a:rPr lang="fi-FI" sz="1600" spc="-1" dirty="0">
                <a:latin typeface="Arial"/>
              </a:rPr>
              <a:t>.</a:t>
            </a:r>
            <a:r>
              <a:rPr lang="fi-FI" sz="1600" b="0" strike="noStrike" spc="-1" dirty="0">
                <a:latin typeface="Arial"/>
                <a:ea typeface="Arial"/>
              </a:rPr>
              <a:t>	</a:t>
            </a: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fi-FI" sz="1600" b="0" strike="noStrike" spc="-1" dirty="0">
                <a:latin typeface="Arial"/>
                <a:ea typeface="Arial"/>
              </a:rPr>
              <a:t>Notes are shown in a RecyclerView. They can be arranged by date or type and edited.</a:t>
            </a:r>
            <a:endParaRPr lang="fi-FI" sz="1600" spc="-1" dirty="0">
              <a:latin typeface="Arial"/>
            </a:endParaRP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fi-FI" sz="1600" b="0" strike="noStrike" spc="-1">
                <a:latin typeface="Arial"/>
                <a:ea typeface="Arial"/>
              </a:rPr>
              <a:t>Made different layouts for landscape/portrait orientation.</a:t>
            </a:r>
            <a:endParaRPr lang="fi-FI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200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Beehive</dc:title>
  <dc:subject/>
  <dc:creator/>
  <dc:description/>
  <cp:lastModifiedBy>Reima Nikola</cp:lastModifiedBy>
  <cp:revision>7</cp:revision>
  <dcterms:created xsi:type="dcterms:W3CDTF">2022-03-06T21:27:25Z</dcterms:created>
  <dcterms:modified xsi:type="dcterms:W3CDTF">2022-12-23T09:22:00Z</dcterms:modified>
  <dc:language>fi-FI</dc:language>
</cp:coreProperties>
</file>