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85645-519D-4388-A916-88B142B05884}" type="datetimeFigureOut">
              <a:rPr kumimoji="1" lang="ja-JP" altLang="en-US" smtClean="0"/>
              <a:t>2022/11/8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111D7-D12A-4A9E-8D02-22E65F1FA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724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7CCB6A-E312-ED6B-2443-0BB856398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65ECD48-66F7-117D-1A6C-5A11E4FDE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651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7" name="字幕 2">
            <a:extLst>
              <a:ext uri="{FF2B5EF4-FFF2-40B4-BE49-F238E27FC236}">
                <a16:creationId xmlns:a16="http://schemas.microsoft.com/office/drawing/2014/main" id="{C3C2166D-F820-F911-11B7-81AB396906DD}"/>
              </a:ext>
            </a:extLst>
          </p:cNvPr>
          <p:cNvSpPr txBox="1">
            <a:spLocks/>
          </p:cNvSpPr>
          <p:nvPr userDrawn="1"/>
        </p:nvSpPr>
        <p:spPr>
          <a:xfrm>
            <a:off x="1524000" y="589915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184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340364-5064-1AC8-D975-A12AA5EDD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3EEF5FB-5638-2D96-8CC9-0F069D938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6B4E46-1A17-C374-8FFA-C24BD2568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8086-B96A-4817-9521-2F145BB22C28}" type="datetime1">
              <a:rPr kumimoji="1" lang="ja-JP" altLang="en-US" smtClean="0"/>
              <a:t>2022/11/8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F188E4-C38D-467C-BFDC-B68F49F2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11F6DA-9982-03DA-F45D-51980198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998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860F9E2-DE0C-8614-1E84-75A0792E0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EEA35D-D530-E24B-663B-457780F71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624E33-AB7D-060A-2D0F-ECF559C7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DAA0-091F-4F16-897C-F0DB3F1DF775}" type="datetime1">
              <a:rPr kumimoji="1" lang="ja-JP" altLang="en-US" smtClean="0"/>
              <a:t>2022/11/8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98974C-B729-AB8E-4E96-AD8067400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5E080E-981D-6424-A466-427E92C5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7932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013FC3-3251-9892-5C20-DE78DF6FB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648"/>
          </a:xfrm>
        </p:spPr>
        <p:txBody>
          <a:bodyPr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F9A73C-EE73-8DEA-096F-93BEDE9BC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592"/>
            <a:ext cx="10515600" cy="462337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197053-E9AD-1FE1-F41B-7572420F0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112-83AA-41DC-A102-755731DA7B82}" type="datetime1">
              <a:rPr kumimoji="1" lang="ja-JP" altLang="en-US" smtClean="0"/>
              <a:t>2022/11/8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81D5F2-010C-B6F2-A4FE-DE84541F7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E78722-9369-0310-C7A0-F693EDF4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067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25E990-2701-86F6-0965-E0E8D01A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9BB262-DA85-FACF-8107-435590A78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92524F-D2D3-E5B9-67B3-E68374D1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CE86-9490-4713-A171-889B47FC0932}" type="datetime1">
              <a:rPr kumimoji="1" lang="ja-JP" altLang="en-US" smtClean="0"/>
              <a:t>2022/11/8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CC1623-EFBF-3CE2-2272-1D0E7EDA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D272F5-79D9-938E-ADF6-5790805C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56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AA9FBA-69F3-1C9A-AB79-42A8E9439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8C8ABE-9531-14CE-212C-1907BD769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08C931-C9FB-3763-A733-D4E9D23B0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CF23A4-3436-FE70-5311-0604BA625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65CE-362B-474A-9A52-3018E018A08D}" type="datetime1">
              <a:rPr kumimoji="1" lang="ja-JP" altLang="en-US" smtClean="0"/>
              <a:t>2022/11/8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488B258-5AF6-E2D0-9143-99FCFCAF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6B5D81-FBF1-C7A4-2DAF-467912741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64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2C9F5A-AFB0-89CC-0081-24E644A0C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A533B2-4A9B-879F-501E-E62CBB61B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440E438-9BFF-773A-6CDB-644F98E63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326B261-98DD-F08D-39C8-71AE40D25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50507AD-91CE-C09C-1045-B7CFB8195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EF47CC8-75BB-3CCB-DC72-B5E59FF9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7211-A953-473B-A1C5-17FBB7ECDFA8}" type="datetime1">
              <a:rPr kumimoji="1" lang="ja-JP" altLang="en-US" smtClean="0"/>
              <a:t>2022/11/8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53E70E8-F7D2-1AEF-EA7A-C117FCDB3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DA63C3A-4C49-C98C-C446-E7570B3E2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53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87B30F-4500-B223-D61B-8107ECA55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DD5B4A4-8297-1CB3-6F4A-5D42EDC91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9366-5DCA-457E-AC95-1DE564F6191B}" type="datetime1">
              <a:rPr kumimoji="1" lang="ja-JP" altLang="en-US" smtClean="0"/>
              <a:t>2022/11/8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9256E79-009F-9467-4DE6-A9D726E93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42919F2-05D8-60DF-FD7E-6ACBDF01B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97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80FD941-4609-AC3C-CF9D-8DB82D2D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C5DE-1A9D-4A1B-8DD2-581409A4A5A1}" type="datetime1">
              <a:rPr kumimoji="1" lang="ja-JP" altLang="en-US" smtClean="0"/>
              <a:t>2022/11/8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BAE268-AF75-60D1-5C2D-36FC7D8B9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80696E-D346-811A-144F-7E3B3894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193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BF2C2B-EB2D-E1EE-EE63-D2B07BB3A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15B0A0-E595-C710-EB35-9D2F60216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75AD381-6D8D-DCDD-E622-43F6E4FF9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916F49-5020-958C-DEB2-D0AF612A1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8CCD-D46A-4CF3-95BB-44F1FCCA0232}" type="datetime1">
              <a:rPr kumimoji="1" lang="ja-JP" altLang="en-US" smtClean="0"/>
              <a:t>2022/11/8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AB7A9E-8CD7-A06C-9743-9F0488CC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161EA87-DC99-78F4-D2ED-A8AF6CE9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83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120087-F628-9B4D-F325-6260457A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9EE4553-5A4A-B78C-9D97-601DF8F04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A17BDC-732D-02BF-4B02-BA04D0150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6954FA-4986-561B-202D-DABD4F7C3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D2A2-45F5-4B65-A405-21BD811A434F}" type="datetime1">
              <a:rPr kumimoji="1" lang="ja-JP" altLang="en-US" smtClean="0"/>
              <a:t>2022/11/8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77BED4-F78B-7992-2D82-9882EB7E6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65BC88-5337-8E59-AD4D-D8C3B3CB2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A815388-774E-D536-1A64-E8B374A57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E23C2D-F021-276F-4BE1-F56ABAF9C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BBEFE6-7DDA-4D9E-F067-4F2B74038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11B3C-FF34-4024-A7CE-FE885127FBFC}" type="datetime1">
              <a:rPr kumimoji="1" lang="ja-JP" altLang="en-US" smtClean="0"/>
              <a:t>2022/11/8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8DCDF7-EA99-B275-9DAB-44BEC6F1D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ECD9A3-A704-D606-3236-5A330547B4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92935-ACED-46EE-AB53-2C8B687F7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49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827170-96EB-EC6C-8BCC-2C1C6F96D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529823" cy="2387600"/>
          </a:xfrm>
        </p:spPr>
        <p:txBody>
          <a:bodyPr/>
          <a:lstStyle/>
          <a:p>
            <a:r>
              <a:rPr kumimoji="1" lang="en-US" altLang="ja-JP" dirty="0"/>
              <a:t>The Experiment of</a:t>
            </a:r>
            <a:br>
              <a:rPr kumimoji="1" lang="en-US" altLang="ja-JP" dirty="0"/>
            </a:br>
            <a:r>
              <a:rPr kumimoji="1" lang="en-US" altLang="ja-JP" dirty="0"/>
              <a:t>Dummy Cursor on Smartphone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3E821D3-6837-1BA8-676F-3D5394A715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Mid term 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1CD7D9-6B30-A9B7-F944-FE709D219C7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D692935-ACED-46EE-AB53-2C8B687F7F08}" type="slidenum">
              <a:rPr kumimoji="1" lang="ja-JP" altLang="en-US" smtClean="0"/>
              <a:t>0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F66F81A-DFDE-D8FF-9319-9D7E46C5E2D4}"/>
              </a:ext>
            </a:extLst>
          </p:cNvPr>
          <p:cNvSpPr txBox="1"/>
          <p:nvPr/>
        </p:nvSpPr>
        <p:spPr>
          <a:xfrm>
            <a:off x="3521242" y="5434681"/>
            <a:ext cx="514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Haruto </a:t>
            </a:r>
            <a:r>
              <a:rPr kumimoji="1" lang="en-US" altLang="ja-JP" dirty="0" err="1"/>
              <a:t>Mirura</a:t>
            </a:r>
            <a:r>
              <a:rPr kumimoji="1" lang="en-US" altLang="ja-JP" dirty="0"/>
              <a:t>  Yugo Matsumoto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4528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C1F7D9-93A4-BE60-6B5F-4C863838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B6F503-14E2-8EF8-4443-03B9D7B23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Through Multiple Dummy Cursors experiment, it is clear that the users can easily recognize a self-controlled cursor and people observing the users experienced difficulty recognizing the user-controlled cursor from the dummy cursors. 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733AC8-D785-DB5B-F149-37FADB02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6191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9CB9E5-EDA1-11BF-533A-B4FFE9E4A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Question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9A35DA-1DCA-9D68-FF9A-EB6067D32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2808"/>
            <a:ext cx="10515600" cy="199865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en-US" altLang="ja-JP" sz="3600" dirty="0">
                <a:latin typeface="Century" panose="02040604050505020304" pitchFamily="18" charset="0"/>
              </a:rPr>
              <a:t>Does th</a:t>
            </a:r>
            <a:r>
              <a:rPr lang="en-US" altLang="ja-JP" sz="3600" dirty="0">
                <a:latin typeface="Century" panose="02040604050505020304" pitchFamily="18" charset="0"/>
              </a:rPr>
              <a:t>e phenomenon apply </a:t>
            </a:r>
          </a:p>
          <a:p>
            <a:pPr marL="0" indent="0" algn="ctr">
              <a:buNone/>
            </a:pPr>
            <a:r>
              <a:rPr lang="en-US" altLang="ja-JP" sz="3600" dirty="0">
                <a:latin typeface="Century" panose="02040604050505020304" pitchFamily="18" charset="0"/>
              </a:rPr>
              <a:t>to smartphone as well?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8CB698-3665-603D-009A-2EB06B89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2197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6F287F-4552-FB9F-D8BD-1679654D0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Method  </a:t>
            </a:r>
            <a:endParaRPr kumimoji="1" lang="ja-JP" altLang="en-US" dirty="0"/>
          </a:p>
        </p:txBody>
      </p:sp>
      <p:pic>
        <p:nvPicPr>
          <p:cNvPr id="6" name="コンテンツ プレースホルダー 5" descr="バブル チャート が含まれている画像&#10;&#10;自動的に生成された説明">
            <a:extLst>
              <a:ext uri="{FF2B5EF4-FFF2-40B4-BE49-F238E27FC236}">
                <a16:creationId xmlns:a16="http://schemas.microsoft.com/office/drawing/2014/main" id="{18A4C732-0816-41E2-4202-9793104F5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528162"/>
            <a:ext cx="2136127" cy="4622800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0A7130-26C1-DF5D-4367-5A9495211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2CCB70A-7DDE-D2D5-6185-15035CC00649}"/>
              </a:ext>
            </a:extLst>
          </p:cNvPr>
          <p:cNvSpPr txBox="1"/>
          <p:nvPr/>
        </p:nvSpPr>
        <p:spPr>
          <a:xfrm>
            <a:off x="838200" y="1528162"/>
            <a:ext cx="75765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Experiment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r>
              <a:rPr kumimoji="1" lang="en-US" altLang="ja-JP" sz="2400" dirty="0"/>
              <a:t>16 cursors including 15 dummies are displayed at the top of the screen.</a:t>
            </a:r>
          </a:p>
          <a:p>
            <a:r>
              <a:rPr kumimoji="1" lang="en-US" altLang="ja-JP" sz="2400" dirty="0"/>
              <a:t>The bottom part of the screen is swiped to control the cursors.</a:t>
            </a:r>
          </a:p>
          <a:p>
            <a:r>
              <a:rPr kumimoji="1" lang="en-US" altLang="ja-JP" sz="2400" dirty="0"/>
              <a:t>Real cursors move in conjunction with finger movement.</a:t>
            </a:r>
          </a:p>
          <a:p>
            <a:r>
              <a:rPr kumimoji="1" lang="en-US" altLang="ja-JP" sz="2400" dirty="0"/>
              <a:t>While the operator moves the cursor, each dummy cursor moves in its own way.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76315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6F287F-4552-FB9F-D8BD-1679654D0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Method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0A7130-26C1-DF5D-4367-5A9495211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A1F52E1-7AD5-5D40-1F8D-9E2C09EF6C3C}"/>
              </a:ext>
            </a:extLst>
          </p:cNvPr>
          <p:cNvSpPr txBox="1"/>
          <p:nvPr/>
        </p:nvSpPr>
        <p:spPr>
          <a:xfrm>
            <a:off x="838200" y="1528162"/>
            <a:ext cx="75765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endParaRPr kumimoji="1"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/>
              <a:t>Observer</a:t>
            </a:r>
          </a:p>
          <a:p>
            <a:endParaRPr kumimoji="1" lang="en-US" altLang="ja-JP" sz="2400" dirty="0"/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83144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078B6F-0B1A-34F9-C718-3EC35691D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Results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EEE94C-2B9A-9503-50AF-6E4171AFF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75DF54C-E591-8F0A-0F5E-893B237E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013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503C94-C2CD-B0E1-A122-5753B2838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Discussion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7ECEA2-3C55-9828-DCD3-25129E04F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C91ADE4-E440-C757-D703-C031856F3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6912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EEC50D-EA28-CBF4-2249-1967DD9EB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Conclusion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3FE556-D976-D2BC-DCC2-35D5A365C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BD8F417-9239-301F-EA20-3B700E8D6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018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55C293-9465-C754-572E-6BD30568E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Reference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871953-73FC-6A5C-438C-43A9A09B8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0A820F-E48B-BAED-9ABB-6678E05E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689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0CB6FB6F-AA77-445C-96CC-B7519FA1AA89}" vid="{5924D247-8163-45E4-B3AC-1F477E5431D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発表用</Template>
  <TotalTime>27</TotalTime>
  <Words>130</Words>
  <Application>Microsoft Macintosh PowerPoint</Application>
  <PresentationFormat>ワイド画面</PresentationFormat>
  <Paragraphs>33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游ゴシック</vt:lpstr>
      <vt:lpstr>游ゴシック Light</vt:lpstr>
      <vt:lpstr>Arial</vt:lpstr>
      <vt:lpstr>Century</vt:lpstr>
      <vt:lpstr>Office テーマ</vt:lpstr>
      <vt:lpstr>The Experiment of Dummy Cursor on Smartphone</vt:lpstr>
      <vt:lpstr>Background</vt:lpstr>
      <vt:lpstr>Question</vt:lpstr>
      <vt:lpstr>Method  </vt:lpstr>
      <vt:lpstr>Method</vt:lpstr>
      <vt:lpstr>Results</vt:lpstr>
      <vt:lpstr>Discussion</vt:lpstr>
      <vt:lpstr>Conclusion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Dummy cursor experiment on SmartPhone</dc:title>
  <dc:creator>mmyha1289@gmail.com</dc:creator>
  <cp:lastModifiedBy>yugo</cp:lastModifiedBy>
  <cp:revision>4</cp:revision>
  <dcterms:created xsi:type="dcterms:W3CDTF">2022-10-26T05:23:34Z</dcterms:created>
  <dcterms:modified xsi:type="dcterms:W3CDTF">2022-11-07T23:51:33Z</dcterms:modified>
</cp:coreProperties>
</file>