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5645-519D-4388-A916-88B142B0588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11D7-D12A-4A9E-8D02-22E65F1FA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2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CB6A-E312-ED6B-2443-0BB856398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5ECD48-66F7-117D-1A6C-5A11E4FDE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C3C2166D-F820-F911-11B7-81AB396906DD}"/>
              </a:ext>
            </a:extLst>
          </p:cNvPr>
          <p:cNvSpPr txBox="1">
            <a:spLocks/>
          </p:cNvSpPr>
          <p:nvPr userDrawn="1"/>
        </p:nvSpPr>
        <p:spPr>
          <a:xfrm>
            <a:off x="1524000" y="58991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8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40364-5064-1AC8-D975-A12AA5ED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EEF5FB-5638-2D96-8CC9-0F069D93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6B4E46-1A17-C374-8FFA-C24BD256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86-B96A-4817-9521-2F145BB22C28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188E4-C38D-467C-BFDC-B68F49F2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1F6DA-9982-03DA-F45D-51980198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60F9E2-DE0C-8614-1E84-75A0792E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EA35D-D530-E24B-663B-457780F7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24E33-AB7D-060A-2D0F-ECF559C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DAA0-091F-4F16-897C-F0DB3F1DF775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8974C-B729-AB8E-4E96-AD806740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E080E-981D-6424-A466-427E92C5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3FC3-3251-9892-5C20-DE78DF6F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9A73C-EE73-8DEA-096F-93BEDE9B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197053-E9AD-1FE1-F41B-7572420F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112-83AA-41DC-A102-755731DA7B82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1D5F2-010C-B6F2-A4FE-DE84541F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78722-9369-0310-C7A0-F693EDF4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7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5E990-2701-86F6-0965-E0E8D01A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9BB262-DA85-FACF-8107-435590A7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92524F-D2D3-E5B9-67B3-E68374D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CE86-9490-4713-A171-889B47FC0932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C1623-EFBF-3CE2-2272-1D0E7EDA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272F5-79D9-938E-ADF6-5790805C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A9FBA-69F3-1C9A-AB79-42A8E943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C8ABE-9531-14CE-212C-1907BD76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08C931-C9FB-3763-A733-D4E9D23B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CF23A4-3436-FE70-5311-0604BA62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65CE-362B-474A-9A52-3018E018A08D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88B258-5AF6-E2D0-9143-99FCFCAF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6B5D81-FBF1-C7A4-2DAF-4679127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6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C9F5A-AFB0-89CC-0081-24E644A0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533B2-4A9B-879F-501E-E62CBB61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40E438-9BFF-773A-6CDB-644F98E6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26B261-98DD-F08D-39C8-71AE40D2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0507AD-91CE-C09C-1045-B7CFB8195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F47CC8-75BB-3CCB-DC72-B5E59FF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7211-A953-473B-A1C5-17FBB7ECDFA8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3E70E8-F7D2-1AEF-EA7A-C117FCDB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A63C3A-4C49-C98C-C446-E7570B3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7B30F-4500-B223-D61B-8107ECA5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D5B4A4-8297-1CB3-6F4A-5D42EDC9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9366-5DCA-457E-AC95-1DE564F6191B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256E79-009F-9467-4DE6-A9D726E9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2919F2-05D8-60DF-FD7E-6ACBDF01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9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0FD941-4609-AC3C-CF9D-8DB82D2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C5DE-1A9D-4A1B-8DD2-581409A4A5A1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BAE268-AF75-60D1-5C2D-36FC7D8B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0696E-D346-811A-144F-7E3B38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F2C2B-EB2D-E1EE-EE63-D2B07BB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5B0A0-E595-C710-EB35-9D2F6021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5AD381-6D8D-DCDD-E622-43F6E4FF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16F49-5020-958C-DEB2-D0AF612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8CCD-D46A-4CF3-95BB-44F1FCCA0232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AB7A9E-8CD7-A06C-9743-9F0488CC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61EA87-DC99-78F4-D2ED-A8AF6CE9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20087-F628-9B4D-F325-6260457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EE4553-5A4A-B78C-9D97-601DF8F04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17BDC-732D-02BF-4B02-BA04D015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954FA-4986-561B-202D-DABD4F7C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D2A2-45F5-4B65-A405-21BD811A434F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7BED4-F78B-7992-2D82-9882EB7E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5BC88-5337-8E59-AD4D-D8C3B3CB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815388-774E-D536-1A64-E8B374A5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23C2D-F021-276F-4BE1-F56ABAF9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BEFE6-7DDA-4D9E-F067-4F2B7403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11B3C-FF34-4024-A7CE-FE885127FBFC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8DCDF7-EA99-B275-9DAB-44BEC6F1D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CD9A3-A704-D606-3236-5A330547B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7170-96EB-EC6C-8BCC-2C1C6F96D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Dummy</a:t>
            </a:r>
            <a:r>
              <a:rPr kumimoji="1" lang="ja-JP" altLang="en-US" dirty="0"/>
              <a:t> </a:t>
            </a:r>
            <a:r>
              <a:rPr kumimoji="1" lang="en-US" altLang="ja-JP" dirty="0"/>
              <a:t>cursor experiment</a:t>
            </a:r>
            <a:br>
              <a:rPr kumimoji="1" lang="en-US" altLang="ja-JP" dirty="0"/>
            </a:br>
            <a:r>
              <a:rPr kumimoji="1" lang="en-US" altLang="ja-JP" dirty="0"/>
              <a:t>on </a:t>
            </a:r>
            <a:r>
              <a:rPr kumimoji="1" lang="en-US" altLang="ja-JP" dirty="0" err="1"/>
              <a:t>SmartPhone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E821D3-6837-1BA8-676F-3D5394A71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Mid term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CD7D9-6B30-A9B7-F944-FE709D219C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692935-ACED-46EE-AB53-2C8B687F7F08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66F81A-DFDE-D8FF-9319-9D7E46C5E2D4}"/>
              </a:ext>
            </a:extLst>
          </p:cNvPr>
          <p:cNvSpPr txBox="1"/>
          <p:nvPr/>
        </p:nvSpPr>
        <p:spPr>
          <a:xfrm>
            <a:off x="3521242" y="543468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Haruto </a:t>
            </a:r>
            <a:r>
              <a:rPr kumimoji="1" lang="en-US" altLang="ja-JP" dirty="0" err="1"/>
              <a:t>Mirura</a:t>
            </a:r>
            <a:r>
              <a:rPr kumimoji="1" lang="en-US" altLang="ja-JP" dirty="0"/>
              <a:t>  Yugo Matsumoto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5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1F7D9-93A4-BE60-6B5F-4C863838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6F503-14E2-8EF8-4443-03B9D7B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Through Multiple Dummy Cursors experiment, it is clear that the users can easily recognize a self-controlled cursor and people observing the users experienced difficulty recognizing the user-controlled cursor from the dummy cursors.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733AC8-D785-DB5B-F149-37FADB02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B9E5-EDA1-11BF-533A-B4FFE9E4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A35DA-1DCA-9D68-FF9A-EB6067D3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808"/>
            <a:ext cx="10515600" cy="19986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3600" dirty="0">
                <a:latin typeface="Century" panose="02040604050505020304" pitchFamily="18" charset="0"/>
              </a:rPr>
              <a:t>Does th</a:t>
            </a:r>
            <a:r>
              <a:rPr lang="en-US" altLang="ja-JP" sz="3600" dirty="0">
                <a:latin typeface="Century" panose="02040604050505020304" pitchFamily="18" charset="0"/>
              </a:rPr>
              <a:t>e phenomenon apply </a:t>
            </a:r>
          </a:p>
          <a:p>
            <a:pPr marL="0" indent="0" algn="ctr">
              <a:buNone/>
            </a:pPr>
            <a:r>
              <a:rPr lang="en-US" altLang="ja-JP" sz="3600" dirty="0">
                <a:latin typeface="Century" panose="02040604050505020304" pitchFamily="18" charset="0"/>
              </a:rPr>
              <a:t>to smartphone as well?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CB698-3665-603D-009A-2EB06B8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19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 </a:t>
            </a:r>
            <a:endParaRPr kumimoji="1" lang="ja-JP" altLang="en-US" dirty="0"/>
          </a:p>
        </p:txBody>
      </p:sp>
      <p:pic>
        <p:nvPicPr>
          <p:cNvPr id="6" name="コンテンツ プレースホルダー 5" descr="バブル チャート が含まれている画像&#10;&#10;自動的に生成された説明">
            <a:extLst>
              <a:ext uri="{FF2B5EF4-FFF2-40B4-BE49-F238E27FC236}">
                <a16:creationId xmlns:a16="http://schemas.microsoft.com/office/drawing/2014/main" id="{18A4C732-0816-41E2-4202-9793104F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28162"/>
            <a:ext cx="2136127" cy="46228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CCB70A-7DDE-D2D5-6185-15035CC00649}"/>
              </a:ext>
            </a:extLst>
          </p:cNvPr>
          <p:cNvSpPr txBox="1"/>
          <p:nvPr/>
        </p:nvSpPr>
        <p:spPr>
          <a:xfrm>
            <a:off x="838200" y="1528162"/>
            <a:ext cx="410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Experiment environment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3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B7E7EE0-844B-2C8C-CB8D-CCC508D2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314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78B6F-0B1A-34F9-C718-3EC3569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EE94C-2B9A-9503-50AF-6E4171AF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5DF54C-E591-8F0A-0F5E-893B237E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01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03C94-C2CD-B0E1-A122-5753B28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ECEA2-3C55-9828-DCD3-25129E04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1ADE4-E440-C757-D703-C031856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EC50D-EA28-CBF4-2249-1967DD9E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FE556-D976-D2BC-DCC2-35D5A365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D8F417-9239-301F-EA20-3B700E8D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1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5C293-9465-C754-572E-6BD3056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71953-73FC-6A5C-438C-43A9A09B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0A820F-E48B-BAED-9ABB-6678E05E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CB6FB6F-AA77-445C-96CC-B7519FA1AA89}" vid="{5924D247-8163-45E4-B3AC-1F477E5431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発表用</Template>
  <TotalTime>22</TotalTime>
  <Words>74</Words>
  <Application>Microsoft Office PowerPoint</Application>
  <PresentationFormat>ワイド画面</PresentationFormat>
  <Paragraphs>24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Century</vt:lpstr>
      <vt:lpstr>Office テーマ</vt:lpstr>
      <vt:lpstr>Dummy cursor experiment on SmartPhone</vt:lpstr>
      <vt:lpstr>Background</vt:lpstr>
      <vt:lpstr>Question</vt:lpstr>
      <vt:lpstr>Method  </vt:lpstr>
      <vt:lpstr>Method</vt:lpstr>
      <vt:lpstr>Results</vt:lpstr>
      <vt:lpstr>Discussion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cursor experiment on SmartPhone</dc:title>
  <dc:creator>mmyha1289@gmail.com</dc:creator>
  <cp:lastModifiedBy>mmyha1289@gmail.com</cp:lastModifiedBy>
  <cp:revision>1</cp:revision>
  <dcterms:created xsi:type="dcterms:W3CDTF">2022-10-26T05:23:34Z</dcterms:created>
  <dcterms:modified xsi:type="dcterms:W3CDTF">2022-10-26T05:46:17Z</dcterms:modified>
</cp:coreProperties>
</file>