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5"/>
    <p:restoredTop sz="94646"/>
  </p:normalViewPr>
  <p:slideViewPr>
    <p:cSldViewPr snapToGrid="0">
      <p:cViewPr varScale="1">
        <p:scale>
          <a:sx n="87" d="100"/>
          <a:sy n="87" d="100"/>
        </p:scale>
        <p:origin x="22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B95FE2-FC33-7295-745B-A08022BE9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FA6A44-A8B8-9782-C718-BA4DC8166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5D84E8-F572-BD72-7D4E-B2FE69AA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FCB9-06D8-104F-B078-ECE4E61AF3CF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F8D6EE-2BE5-CD1D-A7AE-4A83279F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D7E472-72A5-A01E-6876-0B7E3595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9AA-9007-0D4B-8C7E-3EAB0C910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5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58005B-18B4-DA99-4EE4-2C918634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752638-4AB5-D91D-9204-5A1D2F5AD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FF6802-30F8-E59F-579D-C31BE0B8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FCB9-06D8-104F-B078-ECE4E61AF3CF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AD1C60-A13E-746F-CB2A-BD0EFBD5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B5D518-5A54-B312-1EBB-B0130EC3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9AA-9007-0D4B-8C7E-3EAB0C910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47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766777-6ED0-E4B6-1BFD-2D2B00B44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3C0880-515F-400D-346F-E18A25638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5BB736-B627-A9E3-5476-A9045924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FCB9-06D8-104F-B078-ECE4E61AF3CF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87B976-0F52-EC0F-890E-48B57E02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22C40A-10DB-8466-EA11-E802CCF8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9AA-9007-0D4B-8C7E-3EAB0C910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39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904152-1A9D-43A3-E6D7-949696AD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F68BCC-28DE-DC11-61A7-81EB4722E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8272EC-BE7C-416E-BF3B-E1493C82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FCB9-06D8-104F-B078-ECE4E61AF3CF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40A188-9EF5-9AC8-AC96-4FB60E0B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278F8E-2644-9878-6BC8-48D9DA0D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9AA-9007-0D4B-8C7E-3EAB0C910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94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2267A1-41BE-7D8C-8B48-A286BA0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4AE8C0-7B1B-3CE5-0CFB-D018B47A8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BF1EC2-BC3A-C711-5792-BB00A93D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FCB9-06D8-104F-B078-ECE4E61AF3CF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9B56DB-41D1-0B5C-FCC7-E8BCD681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0366CF-2BC4-E0F2-3C4C-ED661021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9AA-9007-0D4B-8C7E-3EAB0C910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72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9C1B2-2E46-AEAE-79E8-B4A996DC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DC77D9-197A-A372-C2E5-B9C59760F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6360A5-6DF9-A955-09D2-EFA49BA4B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BAB4FB-CD21-415F-D366-4772D1BB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FCB9-06D8-104F-B078-ECE4E61AF3CF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76D138-8150-08FF-F19E-BEC20269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6CE5BC-AF4B-B5C3-983B-5704CEDE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9AA-9007-0D4B-8C7E-3EAB0C910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01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4941A-06A8-40DD-CBAB-20FD24FC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0A7FF9-9BCA-5C59-9573-A61EE883E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5FC4CF-AFF1-813C-E18C-282797A25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17B16B-E0FA-C182-708C-A0B85A014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500F6F8-1133-1FDF-E8EC-B012C5A4F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EC1E64-A336-53AA-BBF6-D5E5F9BB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FCB9-06D8-104F-B078-ECE4E61AF3CF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61E041-8D69-0C1E-FC47-19F5D743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605E01-5650-89A2-8AA7-3231E6FD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9AA-9007-0D4B-8C7E-3EAB0C910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26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322DD-1C2C-F6D4-53A2-26B19CDA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9791D9-7DFE-441F-F50D-CF3A2A41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FCB9-06D8-104F-B078-ECE4E61AF3CF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B53DE1-3EEA-9D03-85C1-FABBF94B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698851-2033-C95C-FA3E-49D8DC8B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9AA-9007-0D4B-8C7E-3EAB0C910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7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199919-AB3F-CE7B-434C-054B652D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FCB9-06D8-104F-B078-ECE4E61AF3CF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C9FF79-7BA1-9AF2-D546-F195F6DD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EC66FF-BED9-4BFB-4777-1E593492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9AA-9007-0D4B-8C7E-3EAB0C910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6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3FF2F3-F80D-F1EE-A142-076A4662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BF8552-79DB-1239-5EE4-503F1495E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804FD5-48CC-CA10-99AA-A9893BB92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4B6C8C-731F-7437-93AA-25C7F856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FCB9-06D8-104F-B078-ECE4E61AF3CF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466F65-C51D-FF42-9F69-9F081784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1F66FD-E402-20AA-05FD-232D5893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9AA-9007-0D4B-8C7E-3EAB0C910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43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46386-EB48-11AF-A519-8D508119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183DA38-AE8F-78BA-0CBF-D5B43FC8A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563FAE-6781-99D0-8B66-B5874DD86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15CDAF-9C6A-A101-A49E-883E87616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FCB9-06D8-104F-B078-ECE4E61AF3CF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295C9C-8D17-EEA4-503E-F038A25D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843970-5611-E76E-BCA1-54E81D9B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9AA-9007-0D4B-8C7E-3EAB0C910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78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AD7AC36-B63C-332E-04BB-BE5F9357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49E120-524D-95BB-556E-130D047ED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93D243-1FB3-9AC8-47CC-6973B540D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FCB9-06D8-104F-B078-ECE4E61AF3CF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6E88A5-1DCD-491B-DB7A-260897FBA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02AB16-A8A8-D751-09C7-084F223DC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CC9AA-9007-0D4B-8C7E-3EAB0C9106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55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76F3DA-8D1F-47EF-FD0D-3106BE723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>
                <a:latin typeface="Century" panose="02040604050505020304" pitchFamily="18" charset="0"/>
              </a:rPr>
              <a:t>Dummy Cursor on Smartphone</a:t>
            </a:r>
            <a:endParaRPr kumimoji="1" lang="ja-JP" altLang="en-US">
              <a:latin typeface="Century" panose="02040604050505020304" pitchFamily="18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3AA486-09C5-94AC-04EC-F83FA5E20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9144000" cy="1143000"/>
          </a:xfrm>
        </p:spPr>
        <p:txBody>
          <a:bodyPr/>
          <a:lstStyle/>
          <a:p>
            <a:r>
              <a:rPr kumimoji="1" lang="en-US" altLang="ja-JP" dirty="0" err="1">
                <a:latin typeface="Century" panose="02040604050505020304" pitchFamily="18" charset="0"/>
              </a:rPr>
              <a:t>Haruto</a:t>
            </a:r>
            <a:r>
              <a:rPr kumimoji="1" lang="en-US" altLang="ja-JP" dirty="0">
                <a:latin typeface="Century" panose="02040604050505020304" pitchFamily="18" charset="0"/>
              </a:rPr>
              <a:t> Miura, Yugo Matsumoto</a:t>
            </a:r>
            <a:endParaRPr kumimoji="1" lang="ja-JP" altLang="en-US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65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6F409D-C9F5-B8E7-B372-BE54E332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Century" panose="02040604050505020304" pitchFamily="18" charset="0"/>
              </a:rPr>
              <a:t>Background</a:t>
            </a:r>
            <a:endParaRPr kumimoji="1" lang="ja-JP" altLang="en-US">
              <a:latin typeface="Century" panose="020406040505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86DEED-5E3B-5EFC-530A-F4DC3CF0E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Through Multiple Dummy Cursors experiment, it is clear that the users can easily recognize a self-controlled cursor and people observing the users experienced difficulty recognizing the user-controlled cursor from the dummy cursors.</a:t>
            </a:r>
            <a:r>
              <a:rPr lang="ja-JP" altLang="ja-JP">
                <a:effectLst/>
                <a:latin typeface="Century" panose="02040604050505020304" pitchFamily="18" charset="0"/>
              </a:rPr>
              <a:t> </a:t>
            </a:r>
            <a:endParaRPr kumimoji="1" lang="ja-JP" altLang="en-US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41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6F409D-C9F5-B8E7-B372-BE54E332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Century" panose="02040604050505020304" pitchFamily="18" charset="0"/>
              </a:rPr>
              <a:t>Question</a:t>
            </a:r>
            <a:endParaRPr kumimoji="1" lang="ja-JP" altLang="en-US">
              <a:latin typeface="Century" panose="020406040505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86DEED-5E3B-5EFC-530A-F4DC3CF0E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>
                <a:latin typeface="Century" panose="02040604050505020304" pitchFamily="18" charset="0"/>
              </a:rPr>
              <a:t>Does th</a:t>
            </a:r>
            <a:r>
              <a:rPr lang="en-US" altLang="ja-JP" dirty="0">
                <a:latin typeface="Century" panose="02040604050505020304" pitchFamily="18" charset="0"/>
              </a:rPr>
              <a:t>e phenomenon apply to smartphone as well?</a:t>
            </a:r>
          </a:p>
        </p:txBody>
      </p:sp>
    </p:spTree>
    <p:extLst>
      <p:ext uri="{BB962C8B-B14F-4D97-AF65-F5344CB8AC3E}">
        <p14:creationId xmlns:p14="http://schemas.microsoft.com/office/powerpoint/2010/main" val="431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3AC49-ABFA-8B14-686C-F16F8C6B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Century" panose="02040604050505020304" pitchFamily="18" charset="0"/>
              </a:rPr>
              <a:t>Figure</a:t>
            </a:r>
            <a:endParaRPr kumimoji="1" lang="ja-JP" altLang="en-US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104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55</Words>
  <Application>Microsoft Macintosh PowerPoint</Application>
  <PresentationFormat>ワイド画面</PresentationFormat>
  <Paragraphs>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Century</vt:lpstr>
      <vt:lpstr>Office テーマ</vt:lpstr>
      <vt:lpstr>Dummy Cursor on Smartphone</vt:lpstr>
      <vt:lpstr>Background</vt:lpstr>
      <vt:lpstr>Question</vt:lpstr>
      <vt:lpstr>Figure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Dummy Cursor on Smartphone</dc:title>
  <dc:creator>yugo</dc:creator>
  <cp:lastModifiedBy>yugo</cp:lastModifiedBy>
  <cp:revision>2</cp:revision>
  <dcterms:created xsi:type="dcterms:W3CDTF">2022-10-19T05:45:09Z</dcterms:created>
  <dcterms:modified xsi:type="dcterms:W3CDTF">2022-10-19T05:51:35Z</dcterms:modified>
</cp:coreProperties>
</file>