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1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4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1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62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64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4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91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5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8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9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9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8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0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1086-D6D8-4B69-880D-5FDFF641038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EF0911-1567-4710-A8CD-A20B3362C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5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게임공학과 </a:t>
            </a:r>
            <a:r>
              <a:rPr lang="en-US" altLang="ko-KR" dirty="0" smtClean="0"/>
              <a:t>2014180028 </a:t>
            </a:r>
            <a:r>
              <a:rPr lang="ko-KR" altLang="en-US" dirty="0" smtClean="0"/>
              <a:t>유윤미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8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548113"/>
            <a:ext cx="8596668" cy="3880773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예상 게임 실행 흐름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2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930401"/>
            <a:ext cx="9131505" cy="4110962"/>
          </a:xfrm>
        </p:spPr>
        <p:txBody>
          <a:bodyPr/>
          <a:lstStyle/>
          <a:p>
            <a:r>
              <a:rPr lang="ko-KR" altLang="en-US" dirty="0" err="1" smtClean="0"/>
              <a:t>쿠키런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686800"/>
            <a:ext cx="4477553" cy="2518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86" y="2686800"/>
            <a:ext cx="4477553" cy="25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83635"/>
              </p:ext>
            </p:extLst>
          </p:nvPr>
        </p:nvGraphicFramePr>
        <p:xfrm>
          <a:off x="677691" y="1533585"/>
          <a:ext cx="8596311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추가</a:t>
                      </a:r>
                      <a:r>
                        <a:rPr lang="ko-KR" altLang="en-US" baseline="0" smtClean="0"/>
                        <a:t> 범위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↑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슬라이드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 점프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↑↑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</a:t>
                      </a:r>
                      <a:r>
                        <a:rPr lang="en-US" altLang="ko-KR" dirty="0" smtClean="0"/>
                        <a:t>2~3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시간이 흐를수록 </a:t>
                      </a:r>
                      <a:r>
                        <a:rPr lang="ko-KR" altLang="en-US" dirty="0" smtClean="0"/>
                        <a:t>장애물이 증가한다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</a:t>
                      </a:r>
                      <a:r>
                        <a:rPr lang="en-US" altLang="ko-KR" dirty="0" smtClean="0"/>
                        <a:t>BGM, </a:t>
                      </a:r>
                      <a:r>
                        <a:rPr lang="ko-KR" altLang="en-US" dirty="0" smtClean="0"/>
                        <a:t>슬라이드</a:t>
                      </a:r>
                      <a:r>
                        <a:rPr lang="en-US" altLang="ko-KR" dirty="0" smtClean="0"/>
                        <a:t>BGM, </a:t>
                      </a:r>
                      <a:r>
                        <a:rPr lang="ko-KR" altLang="en-US" dirty="0" smtClean="0"/>
                        <a:t>충돌</a:t>
                      </a:r>
                      <a:r>
                        <a:rPr lang="en-US" altLang="ko-KR" dirty="0" smtClean="0"/>
                        <a:t>BGM, 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BGM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 획득 </a:t>
                      </a:r>
                      <a:r>
                        <a:rPr lang="en-US" altLang="ko-KR" dirty="0" smtClean="0"/>
                        <a:t>BGM</a:t>
                      </a:r>
                      <a:endParaRPr lang="ko-KR" alt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달리기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슬라이드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움직이는 </a:t>
                      </a:r>
                      <a:r>
                        <a:rPr lang="ko-KR" altLang="en-US" dirty="0" smtClean="0"/>
                        <a:t>장애물</a:t>
                      </a:r>
                      <a:endParaRPr lang="ko-KR" alt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속도 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 무시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게임 실행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31985"/>
            <a:ext cx="8596668" cy="4609377"/>
          </a:xfrm>
        </p:spPr>
        <p:txBody>
          <a:bodyPr/>
          <a:lstStyle/>
          <a:p>
            <a:r>
              <a:rPr lang="ko-KR" altLang="en-US" dirty="0" smtClean="0"/>
              <a:t>가만히 있으면 캐릭터가 달린다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점프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↑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눌렀을 경우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위로 점프하며 장애물을 피한다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03" y="1431985"/>
            <a:ext cx="4211607" cy="2369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03" y="4246533"/>
            <a:ext cx="4255075" cy="23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게임 실행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70797"/>
            <a:ext cx="8596668" cy="3880773"/>
          </a:xfrm>
        </p:spPr>
        <p:txBody>
          <a:bodyPr/>
          <a:lstStyle/>
          <a:p>
            <a:r>
              <a:rPr lang="ko-KR" altLang="en-US" dirty="0" smtClean="0"/>
              <a:t>슬라이드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↓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눌렀을 경우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아래로 장애물을 피한다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체력이 다 닳기 전 목적지에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도착하면 승리한다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86" y="1370797"/>
            <a:ext cx="4134927" cy="2325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86" y="3950897"/>
            <a:ext cx="4134927" cy="23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84309"/>
              </p:ext>
            </p:extLst>
          </p:nvPr>
        </p:nvGraphicFramePr>
        <p:xfrm>
          <a:off x="677334" y="1619849"/>
          <a:ext cx="81728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692"/>
                <a:gridCol w="62811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장애물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 </a:t>
                      </a:r>
                      <a:r>
                        <a:rPr lang="ko-KR" altLang="en-US" dirty="0" smtClean="0"/>
                        <a:t>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슬라이드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충돌처리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장애물과 캐릭터의 충돌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체력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설정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버그 수정 및 난이도 조절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 및 발표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7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488242"/>
              </p:ext>
            </p:extLst>
          </p:nvPr>
        </p:nvGraphicFramePr>
        <p:xfrm>
          <a:off x="677690" y="1841411"/>
          <a:ext cx="859631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평가 항목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평가</a:t>
                      </a:r>
                      <a:endParaRPr lang="en-US" altLang="ko-KR" sz="1400" dirty="0" smtClean="0"/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(A:</a:t>
                      </a:r>
                      <a:r>
                        <a:rPr lang="ko-KR" altLang="en-US" sz="1400" dirty="0" smtClean="0"/>
                        <a:t>매우 잘함</a:t>
                      </a:r>
                      <a:r>
                        <a:rPr lang="en-US" altLang="ko-KR" sz="1400" dirty="0" smtClean="0"/>
                        <a:t>,B:</a:t>
                      </a:r>
                      <a:r>
                        <a:rPr lang="ko-KR" altLang="en-US" sz="1400" dirty="0" smtClean="0"/>
                        <a:t>잘함</a:t>
                      </a:r>
                      <a:r>
                        <a:rPr lang="en-US" altLang="ko-KR" sz="1400" dirty="0" smtClean="0"/>
                        <a:t>,C:</a:t>
                      </a:r>
                      <a:r>
                        <a:rPr lang="ko-KR" altLang="en-US" sz="1400" dirty="0" smtClean="0"/>
                        <a:t>보통</a:t>
                      </a:r>
                      <a:r>
                        <a:rPr lang="en-US" altLang="ko-KR" sz="1400" dirty="0" smtClean="0"/>
                        <a:t>,D:</a:t>
                      </a:r>
                      <a:r>
                        <a:rPr lang="ko-KR" altLang="en-US" sz="1400" dirty="0" smtClean="0"/>
                        <a:t>못함</a:t>
                      </a:r>
                      <a:r>
                        <a:rPr lang="en-US" altLang="ko-KR" sz="1400" dirty="0" smtClean="0"/>
                        <a:t>,E:</a:t>
                      </a:r>
                      <a:r>
                        <a:rPr lang="ko-KR" altLang="en-US" sz="1400" dirty="0" smtClean="0"/>
                        <a:t>매우 못함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발표자료에 포함할 내용을 다 포함했는가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게임 </a:t>
                      </a:r>
                      <a:r>
                        <a:rPr lang="ko-KR" altLang="en-US" sz="1400" dirty="0" err="1" smtClean="0"/>
                        <a:t>컨셉이</a:t>
                      </a:r>
                      <a:r>
                        <a:rPr lang="ko-KR" altLang="en-US" sz="1400" dirty="0" smtClean="0"/>
                        <a:t> 잘 표현되었는가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게임 핵심 </a:t>
                      </a:r>
                      <a:r>
                        <a:rPr lang="ko-KR" altLang="en-US" sz="1400" dirty="0" err="1" smtClean="0"/>
                        <a:t>메카닉의</a:t>
                      </a:r>
                      <a:r>
                        <a:rPr lang="ko-KR" altLang="en-US" sz="1400" dirty="0" smtClean="0"/>
                        <a:t> 제시가 잘 되었는가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게임 실행 흐름이 잘 표현되었는가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개발 범위가 구체적이며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측정 가능한가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개발 계획이 구체적이며 실행 가능한가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4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263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2D게임 프로그래밍 1차 발표</vt:lpstr>
      <vt:lpstr>목차</vt:lpstr>
      <vt:lpstr>게임 컨셉</vt:lpstr>
      <vt:lpstr>개발 범위</vt:lpstr>
      <vt:lpstr>예상 게임 실행 흐름</vt:lpstr>
      <vt:lpstr>예상 게임 실행 흐름</vt:lpstr>
      <vt:lpstr>개발 일정</vt:lpstr>
      <vt:lpstr>자체 평가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1차 발표</dc:title>
  <dc:creator>YYM</dc:creator>
  <cp:lastModifiedBy>YYM</cp:lastModifiedBy>
  <cp:revision>15</cp:revision>
  <dcterms:created xsi:type="dcterms:W3CDTF">2015-09-21T07:52:32Z</dcterms:created>
  <dcterms:modified xsi:type="dcterms:W3CDTF">2015-09-22T11:13:06Z</dcterms:modified>
</cp:coreProperties>
</file>