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7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51DD-13F8-461C-8777-6DB5DEC8F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0C60A-A92F-4384-8334-5AD28870E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752AA-FA9C-4BA8-85B3-35786F77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3D757-C0A0-4BC8-9A1A-82C36433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220F-D202-45F0-AD6A-9BCAD599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9976-20D0-491C-A3C3-2FD98BFA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4B9B-D3CA-483D-BDBF-D5065B422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D0FF-42AF-4448-8126-1F4903E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A080-F3EF-493D-B1AC-C465369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D93E-118D-45D4-AC3B-6A8E3ED9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6998F-F4FB-4613-AF7F-48B83701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1C56D-AC33-4559-A98D-A94A329D7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A8C8-DCF3-42ED-9F42-710DA049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517-3996-499C-9643-37FE60F5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F679-F4CE-4EFD-9F6E-B46CA90A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B09E-CC78-4770-BEF5-B002A244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5773-C492-4D1B-B39E-E0992E647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3207-F36A-4EAB-93BE-E1CA66E2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60C7-4DAC-4B41-A879-A40D58E0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58F9-4B3A-401B-BE9E-58E04FA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A3F0-F89F-4793-8301-906716CA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DDD7-D2A9-49FD-9286-01B3A4105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9D22E-BFE0-4708-AAD1-0302B1C0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5B38-43BB-4F8B-9C8D-1B90AF0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0FC7F-2F17-4059-9B0F-4D523247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058-4C8B-4B13-B7F0-0F415209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67D5-B3B0-4359-8DF3-52C3E74C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7345-48F0-48BE-AA30-FD180666C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94419-7238-4EF6-BECC-02A7D6CE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3A50-39FF-4760-9AF9-B8C04E1C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5F6B2-0D58-4826-AB01-BA93B584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262A-31D6-4A85-B143-22A4E52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075D6-C875-4A52-81A4-2129A7CF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32D78-C493-49F7-A27E-8BEFDAE9C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20E0C-EE1F-498D-80F7-BC77120B0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2D11B-F34B-4518-B3F2-4B82FBBC3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005EF-EFAD-4253-A825-FD6E9BC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1B065-AB5D-497E-B314-562AE7E8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FE620-2CCD-40FE-AFD2-13FD739C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3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B62-72F9-4CD7-B450-C96C0422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F2B03-67E0-4225-844B-072C5BB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D76DE-7F39-4EAD-BADC-3AF6C37A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F95F7-00E7-42AD-B0FD-D396FEF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C6E43-4DA5-4433-86DA-A3768E09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6B2F9-EC9B-410D-A8F4-28CD40EB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A082-CAA7-4F13-9C81-2339894D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1E07-C07F-43E1-B9D7-31A1706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6F35-9C46-43AB-B7DA-802D21D8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FC644-BDC1-4AC8-97F5-F1F0EE56D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C0F06-6EC3-45C8-B1D8-F93D6928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0E6C9-129D-4DEB-ADA0-624660A1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994D-F931-4860-9DC6-21C3050F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F0F8-18D8-4AE4-853C-DF950C29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6C83-48C8-4159-9CA2-A88CB15DD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EDEB2-6A8B-49CA-9B86-68D7806E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9F4C0-CABE-4FE8-A3D9-7A060E9A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E58C-181E-428A-B234-7AB9DAB0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63BFF-DD54-4A94-BBF3-7130DEFD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9B2D2-89DB-4F68-9BDB-EF20D96E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EAE1-5CC9-4E46-BDA8-C2B84EB8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BFCA-BFA7-4A44-97A1-C1F642841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78052-2369-4B36-9509-1DF7C4DCF392}" type="datetimeFigureOut">
              <a:rPr lang="en-US" smtClean="0"/>
              <a:t>8/22/20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D6B-CB02-4299-8425-ED600A38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7F3F7-AB4B-48F3-A8CE-E53777770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C39F-A42A-41C6-A8E8-F7967285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4CD447-D87D-48E8-AA2F-FCE844DA5A42}"/>
              </a:ext>
            </a:extLst>
          </p:cNvPr>
          <p:cNvSpPr/>
          <p:nvPr/>
        </p:nvSpPr>
        <p:spPr>
          <a:xfrm>
            <a:off x="3641246" y="3209026"/>
            <a:ext cx="1026004" cy="439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Transaction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2FB6A6F-F716-4E67-8D35-8398886F9EA6}"/>
              </a:ext>
            </a:extLst>
          </p:cNvPr>
          <p:cNvGrpSpPr/>
          <p:nvPr/>
        </p:nvGrpSpPr>
        <p:grpSpPr>
          <a:xfrm>
            <a:off x="1964846" y="3209025"/>
            <a:ext cx="1676400" cy="439947"/>
            <a:chOff x="1964846" y="3209025"/>
            <a:chExt cx="1676400" cy="4399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6F952E-2806-45F5-8192-3B099E192016}"/>
                </a:ext>
              </a:extLst>
            </p:cNvPr>
            <p:cNvSpPr/>
            <p:nvPr/>
          </p:nvSpPr>
          <p:spPr>
            <a:xfrm>
              <a:off x="1964846" y="320902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Invalid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D77A4A4-07F4-4C2F-A67F-6B44F8D9E0B5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 flipV="1">
              <a:off x="2990850" y="3428999"/>
              <a:ext cx="65039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5B2C5FF-D16E-4076-8B09-55506FD9741A}"/>
              </a:ext>
            </a:extLst>
          </p:cNvPr>
          <p:cNvGrpSpPr/>
          <p:nvPr/>
        </p:nvGrpSpPr>
        <p:grpSpPr>
          <a:xfrm>
            <a:off x="4667250" y="3209024"/>
            <a:ext cx="1676400" cy="439947"/>
            <a:chOff x="4667250" y="3209024"/>
            <a:chExt cx="1676400" cy="4399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7F540D-F28B-4382-AD46-E945D62C478E}"/>
                </a:ext>
              </a:extLst>
            </p:cNvPr>
            <p:cNvSpPr/>
            <p:nvPr/>
          </p:nvSpPr>
          <p:spPr>
            <a:xfrm>
              <a:off x="5317646" y="32090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Valid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F197C8-D3A2-4ECE-8E3C-2E277056F0D5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4667250" y="3428998"/>
              <a:ext cx="650396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1816DAF-A354-4BC7-B78C-01800ED7D85C}"/>
              </a:ext>
            </a:extLst>
          </p:cNvPr>
          <p:cNvGrpSpPr/>
          <p:nvPr/>
        </p:nvGrpSpPr>
        <p:grpSpPr>
          <a:xfrm>
            <a:off x="297974" y="2312066"/>
            <a:ext cx="2692876" cy="2149026"/>
            <a:chOff x="297974" y="2312066"/>
            <a:chExt cx="2692876" cy="21490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7DD30C3-C31B-4B4C-9176-7006744B7FC3}"/>
                </a:ext>
              </a:extLst>
            </p:cNvPr>
            <p:cNvSpPr/>
            <p:nvPr/>
          </p:nvSpPr>
          <p:spPr>
            <a:xfrm>
              <a:off x="1964846" y="231206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 of stock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CDD5F96-4F48-4899-8B1E-040CA0340322}"/>
                </a:ext>
              </a:extLst>
            </p:cNvPr>
            <p:cNvSpPr/>
            <p:nvPr/>
          </p:nvSpPr>
          <p:spPr>
            <a:xfrm>
              <a:off x="297974" y="3209026"/>
              <a:ext cx="1168879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Incorrect credit card info.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5660C0-33D0-4128-992E-5C40EDEB574E}"/>
                </a:ext>
              </a:extLst>
            </p:cNvPr>
            <p:cNvSpPr/>
            <p:nvPr/>
          </p:nvSpPr>
          <p:spPr>
            <a:xfrm>
              <a:off x="1964846" y="4021145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Insufficient balance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C1A9F80-60B2-4867-9E6D-AF25FFA121F7}"/>
                </a:ext>
              </a:extLst>
            </p:cNvPr>
            <p:cNvCxnSpPr>
              <a:cxnSpLocks/>
              <a:stCxn id="5" idx="0"/>
              <a:endCxn id="38" idx="2"/>
            </p:cNvCxnSpPr>
            <p:nvPr/>
          </p:nvCxnSpPr>
          <p:spPr>
            <a:xfrm flipV="1">
              <a:off x="2477848" y="2752013"/>
              <a:ext cx="0" cy="457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60FDDF-9031-49D9-89FD-F3584D95794E}"/>
                </a:ext>
              </a:extLst>
            </p:cNvPr>
            <p:cNvCxnSpPr>
              <a:cxnSpLocks/>
              <a:stCxn id="5" idx="1"/>
              <a:endCxn id="39" idx="3"/>
            </p:cNvCxnSpPr>
            <p:nvPr/>
          </p:nvCxnSpPr>
          <p:spPr>
            <a:xfrm flipH="1">
              <a:off x="1466853" y="3428999"/>
              <a:ext cx="497993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D647B5-C661-4730-9ADA-99ADE158AD89}"/>
                </a:ext>
              </a:extLst>
            </p:cNvPr>
            <p:cNvCxnSpPr>
              <a:cxnSpLocks/>
              <a:stCxn id="5" idx="2"/>
              <a:endCxn id="40" idx="0"/>
            </p:cNvCxnSpPr>
            <p:nvPr/>
          </p:nvCxnSpPr>
          <p:spPr>
            <a:xfrm>
              <a:off x="2477848" y="3648972"/>
              <a:ext cx="0" cy="3721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792303A-A6E5-4C67-819C-D2BFF802EFF1}"/>
              </a:ext>
            </a:extLst>
          </p:cNvPr>
          <p:cNvGrpSpPr/>
          <p:nvPr/>
        </p:nvGrpSpPr>
        <p:grpSpPr>
          <a:xfrm>
            <a:off x="5317646" y="2313674"/>
            <a:ext cx="1026004" cy="895350"/>
            <a:chOff x="5317646" y="2313674"/>
            <a:chExt cx="1026004" cy="8953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AC374A-5D80-423B-8782-B2C9015FEE72}"/>
                </a:ext>
              </a:extLst>
            </p:cNvPr>
            <p:cNvSpPr/>
            <p:nvPr/>
          </p:nvSpPr>
          <p:spPr>
            <a:xfrm>
              <a:off x="5317646" y="231367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Cancellation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8FA7295-1BAD-4949-99A2-324A7A4CB7C2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5830648" y="2753621"/>
              <a:ext cx="0" cy="455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3BFA066-79F4-4195-8B00-54DC2BCA8D58}"/>
              </a:ext>
            </a:extLst>
          </p:cNvPr>
          <p:cNvGrpSpPr/>
          <p:nvPr/>
        </p:nvGrpSpPr>
        <p:grpSpPr>
          <a:xfrm>
            <a:off x="4488971" y="1418324"/>
            <a:ext cx="2533650" cy="895350"/>
            <a:chOff x="4488971" y="1418324"/>
            <a:chExt cx="2533650" cy="8953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F7415A-82F6-486D-A6B7-77A54FE81590}"/>
                </a:ext>
              </a:extLst>
            </p:cNvPr>
            <p:cNvSpPr/>
            <p:nvPr/>
          </p:nvSpPr>
          <p:spPr>
            <a:xfrm>
              <a:off x="4488971" y="14183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The same day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429D6-C49B-462B-ABC2-5044F7C6A866}"/>
                </a:ext>
              </a:extLst>
            </p:cNvPr>
            <p:cNvSpPr/>
            <p:nvPr/>
          </p:nvSpPr>
          <p:spPr>
            <a:xfrm>
              <a:off x="5996617" y="14183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After the day of order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5D9813-1129-42B4-81CA-6BB2E268D061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5001973" y="1858271"/>
              <a:ext cx="828675" cy="455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590C2B-02AD-40EB-9060-1F802EFBEE71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flipV="1">
              <a:off x="5830648" y="1858271"/>
              <a:ext cx="678971" cy="455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98483D-A0AC-4865-B623-E1B04049E3C4}"/>
              </a:ext>
            </a:extLst>
          </p:cNvPr>
          <p:cNvGrpSpPr/>
          <p:nvPr/>
        </p:nvGrpSpPr>
        <p:grpSpPr>
          <a:xfrm>
            <a:off x="5317646" y="3648971"/>
            <a:ext cx="1026004" cy="948544"/>
            <a:chOff x="5317646" y="3648971"/>
            <a:chExt cx="1026004" cy="9485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FC8F76-9C3C-43CB-9200-D1C693B1A064}"/>
                </a:ext>
              </a:extLst>
            </p:cNvPr>
            <p:cNvSpPr/>
            <p:nvPr/>
          </p:nvSpPr>
          <p:spPr>
            <a:xfrm>
              <a:off x="5317646" y="4157568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Special Offer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C4CC54D-8A0A-40B7-B658-1321A1BD61A5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5830648" y="3648971"/>
              <a:ext cx="0" cy="5085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2DB6147-3EC2-42A1-9A3F-73AD8652F822}"/>
              </a:ext>
            </a:extLst>
          </p:cNvPr>
          <p:cNvGrpSpPr/>
          <p:nvPr/>
        </p:nvGrpSpPr>
        <p:grpSpPr>
          <a:xfrm>
            <a:off x="6343650" y="3209024"/>
            <a:ext cx="1676400" cy="439947"/>
            <a:chOff x="6343650" y="3209024"/>
            <a:chExt cx="1676400" cy="4399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5DBC8-EC70-4379-AE0F-2F75810AA454}"/>
                </a:ext>
              </a:extLst>
            </p:cNvPr>
            <p:cNvSpPr/>
            <p:nvPr/>
          </p:nvSpPr>
          <p:spPr>
            <a:xfrm>
              <a:off x="6994046" y="3209024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Shipping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DAE568B-2907-47E9-BB80-FD34F87D93EE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6343650" y="3428998"/>
              <a:ext cx="6503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84E452D-B6E0-44A2-8259-CB31D8AA53BB}"/>
              </a:ext>
            </a:extLst>
          </p:cNvPr>
          <p:cNvGrpSpPr/>
          <p:nvPr/>
        </p:nvGrpSpPr>
        <p:grpSpPr>
          <a:xfrm>
            <a:off x="8020050" y="2239392"/>
            <a:ext cx="1676400" cy="1189606"/>
            <a:chOff x="8020050" y="2313673"/>
            <a:chExt cx="1676400" cy="11896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21834-0498-46F0-AFEC-6C4B456FD594}"/>
                </a:ext>
              </a:extLst>
            </p:cNvPr>
            <p:cNvSpPr/>
            <p:nvPr/>
          </p:nvSpPr>
          <p:spPr>
            <a:xfrm>
              <a:off x="8670446" y="2313673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Order amount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DD6C0E6-67E8-40C4-8CF7-FB3F409F1264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8020050" y="2533647"/>
              <a:ext cx="650396" cy="9696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8D99293-DC04-4FAD-ABD0-60E8F69EC2DA}"/>
              </a:ext>
            </a:extLst>
          </p:cNvPr>
          <p:cNvGrpSpPr/>
          <p:nvPr/>
        </p:nvGrpSpPr>
        <p:grpSpPr>
          <a:xfrm>
            <a:off x="8020050" y="3428998"/>
            <a:ext cx="1676400" cy="1168517"/>
            <a:chOff x="8020050" y="3428998"/>
            <a:chExt cx="1676400" cy="116851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493898-074B-4E4B-AF56-F2288E9D444F}"/>
                </a:ext>
              </a:extLst>
            </p:cNvPr>
            <p:cNvSpPr/>
            <p:nvPr/>
          </p:nvSpPr>
          <p:spPr>
            <a:xfrm>
              <a:off x="8670446" y="4157568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Destination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4BDA690-2B0D-4B5F-869A-FF12F1A07FC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8020050" y="3428998"/>
              <a:ext cx="650396" cy="94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03B79AB-D06F-4683-AD43-10DDBE36AD5B}"/>
              </a:ext>
            </a:extLst>
          </p:cNvPr>
          <p:cNvGrpSpPr/>
          <p:nvPr/>
        </p:nvGrpSpPr>
        <p:grpSpPr>
          <a:xfrm>
            <a:off x="9696450" y="1650241"/>
            <a:ext cx="1838324" cy="1570990"/>
            <a:chOff x="9696450" y="1724522"/>
            <a:chExt cx="1838324" cy="15709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4EB1CF-7C51-4459-956C-870530E04B88}"/>
                </a:ext>
              </a:extLst>
            </p:cNvPr>
            <p:cNvSpPr/>
            <p:nvPr/>
          </p:nvSpPr>
          <p:spPr>
            <a:xfrm>
              <a:off x="10365896" y="1724522"/>
              <a:ext cx="1168878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≤ </a:t>
              </a:r>
              <a:r>
                <a:rPr lang="en-US" sz="1100" dirty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4D020A-3D5F-4083-95DE-40FA110A2900}"/>
                </a:ext>
              </a:extLst>
            </p:cNvPr>
            <p:cNvSpPr/>
            <p:nvPr/>
          </p:nvSpPr>
          <p:spPr>
            <a:xfrm>
              <a:off x="10365895" y="2159615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 &lt; x ≤ 2</a:t>
              </a:r>
              <a:r>
                <a:rPr lang="en-US" sz="1100" dirty="0">
                  <a:solidFill>
                    <a:schemeClr val="tx1"/>
                  </a:solidFill>
                </a:rPr>
                <a:t>00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5417FF-F777-4B3C-81AA-D8C62C50D909}"/>
                </a:ext>
              </a:extLst>
            </p:cNvPr>
            <p:cNvSpPr/>
            <p:nvPr/>
          </p:nvSpPr>
          <p:spPr>
            <a:xfrm>
              <a:off x="10365894" y="2619870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 &lt; x ≤ 5</a:t>
              </a:r>
              <a:r>
                <a:rPr lang="en-US" sz="1100" dirty="0">
                  <a:solidFill>
                    <a:schemeClr val="tx1"/>
                  </a:solidFill>
                </a:rPr>
                <a:t>00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638F0A-048D-4D10-871D-D13033BDE332}"/>
                </a:ext>
              </a:extLst>
            </p:cNvPr>
            <p:cNvSpPr/>
            <p:nvPr/>
          </p:nvSpPr>
          <p:spPr>
            <a:xfrm>
              <a:off x="10365893" y="3043008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500 &lt; x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16A0E97-B93A-4A20-A9EE-AA02C061EE30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9696450" y="1850774"/>
              <a:ext cx="669446" cy="682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EE1C6C9-B9D9-4B1E-960A-5EF5C8EEE653}"/>
                </a:ext>
              </a:extLst>
            </p:cNvPr>
            <p:cNvCxnSpPr>
              <a:cxnSpLocks/>
              <a:stCxn id="13" idx="3"/>
              <a:endCxn id="17" idx="1"/>
            </p:cNvCxnSpPr>
            <p:nvPr/>
          </p:nvCxnSpPr>
          <p:spPr>
            <a:xfrm flipV="1">
              <a:off x="9696450" y="2285867"/>
              <a:ext cx="669445" cy="2477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DC56A6-F328-47E9-8E42-AF7A1A1B3CED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9696450" y="2533647"/>
              <a:ext cx="669444" cy="212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7D5AE20-C74E-4325-875E-754A90507EEA}"/>
                </a:ext>
              </a:extLst>
            </p:cNvPr>
            <p:cNvCxnSpPr>
              <a:cxnSpLocks/>
              <a:stCxn id="13" idx="3"/>
              <a:endCxn id="20" idx="1"/>
            </p:cNvCxnSpPr>
            <p:nvPr/>
          </p:nvCxnSpPr>
          <p:spPr>
            <a:xfrm>
              <a:off x="9696450" y="2533647"/>
              <a:ext cx="669443" cy="635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6A676-8143-4CEC-83AC-59A13BE4ED80}"/>
              </a:ext>
            </a:extLst>
          </p:cNvPr>
          <p:cNvSpPr/>
          <p:nvPr/>
        </p:nvSpPr>
        <p:spPr>
          <a:xfrm>
            <a:off x="10365892" y="3767859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In-state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4FAEBF-4EDC-42D6-A06B-07204CF5E34A}"/>
              </a:ext>
            </a:extLst>
          </p:cNvPr>
          <p:cNvSpPr/>
          <p:nvPr/>
        </p:nvSpPr>
        <p:spPr>
          <a:xfrm>
            <a:off x="10365892" y="4734719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247702-FF89-416C-BCB1-9D9CF3DC464F}"/>
              </a:ext>
            </a:extLst>
          </p:cNvPr>
          <p:cNvSpPr/>
          <p:nvPr/>
        </p:nvSpPr>
        <p:spPr>
          <a:xfrm>
            <a:off x="10365892" y="4251289"/>
            <a:ext cx="1168879" cy="252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Interstate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54BE46-59E6-4DC0-915F-9BF6ED2E4AA8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9696450" y="3894111"/>
            <a:ext cx="669442" cy="483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C8E3F81-2C3B-473E-84EA-461AE6DBDB04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 flipV="1">
            <a:off x="9696450" y="4377541"/>
            <a:ext cx="66944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AB52B7-BBBC-4B6D-BC9A-38CB8EE54339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>
            <a:off x="9696450" y="4377542"/>
            <a:ext cx="669442" cy="483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F2E3F-C0A8-460C-9BDB-2F6713051F63}"/>
              </a:ext>
            </a:extLst>
          </p:cNvPr>
          <p:cNvGrpSpPr/>
          <p:nvPr/>
        </p:nvGrpSpPr>
        <p:grpSpPr>
          <a:xfrm>
            <a:off x="4488971" y="4597515"/>
            <a:ext cx="1341677" cy="869368"/>
            <a:chOff x="4488971" y="4597515"/>
            <a:chExt cx="1341677" cy="8693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60F1FC-2452-4EFD-8366-96E96489A987}"/>
                </a:ext>
              </a:extLst>
            </p:cNvPr>
            <p:cNvSpPr/>
            <p:nvPr/>
          </p:nvSpPr>
          <p:spPr>
            <a:xfrm>
              <a:off x="4488971" y="502693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Buy one get one free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A53B758-C591-42D2-90FD-52A7D0309A69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flipH="1">
              <a:off x="5001973" y="4597515"/>
              <a:ext cx="828675" cy="429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714FF1-3007-4058-A778-AEAE8B525B21}"/>
              </a:ext>
            </a:extLst>
          </p:cNvPr>
          <p:cNvGrpSpPr/>
          <p:nvPr/>
        </p:nvGrpSpPr>
        <p:grpSpPr>
          <a:xfrm>
            <a:off x="5830648" y="4597515"/>
            <a:ext cx="1191973" cy="869368"/>
            <a:chOff x="5830648" y="4597515"/>
            <a:chExt cx="1191973" cy="8693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E618BC-61E5-4CCC-9CC6-7A19C368CE12}"/>
                </a:ext>
              </a:extLst>
            </p:cNvPr>
            <p:cNvSpPr/>
            <p:nvPr/>
          </p:nvSpPr>
          <p:spPr>
            <a:xfrm>
              <a:off x="5996617" y="5026936"/>
              <a:ext cx="1026004" cy="4399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20% off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6A20CD6-D4A9-4344-89BC-4C9D406D45C4}"/>
                </a:ext>
              </a:extLst>
            </p:cNvPr>
            <p:cNvCxnSpPr>
              <a:cxnSpLocks/>
              <a:stCxn id="9" idx="2"/>
              <a:endCxn id="28" idx="0"/>
            </p:cNvCxnSpPr>
            <p:nvPr/>
          </p:nvCxnSpPr>
          <p:spPr>
            <a:xfrm>
              <a:off x="5830648" y="4597515"/>
              <a:ext cx="678971" cy="429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B972557-431A-4486-9982-00706B9BD305}"/>
              </a:ext>
            </a:extLst>
          </p:cNvPr>
          <p:cNvGrpSpPr/>
          <p:nvPr/>
        </p:nvGrpSpPr>
        <p:grpSpPr>
          <a:xfrm>
            <a:off x="7022621" y="4734719"/>
            <a:ext cx="1581868" cy="1338252"/>
            <a:chOff x="7022621" y="4734719"/>
            <a:chExt cx="1581868" cy="133825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8674B-BE4E-4C53-8CA0-2D8695F42E99}"/>
                </a:ext>
              </a:extLst>
            </p:cNvPr>
            <p:cNvSpPr/>
            <p:nvPr/>
          </p:nvSpPr>
          <p:spPr>
            <a:xfrm>
              <a:off x="7435610" y="4734719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Valentine’s Day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C3F7DC-AF73-41FD-AB3C-BB97B9C48FBF}"/>
                </a:ext>
              </a:extLst>
            </p:cNvPr>
            <p:cNvSpPr/>
            <p:nvPr/>
          </p:nvSpPr>
          <p:spPr>
            <a:xfrm>
              <a:off x="7435609" y="527853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Easter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83D1F6-1F57-4D9F-BA17-52A399BEA9FC}"/>
                </a:ext>
              </a:extLst>
            </p:cNvPr>
            <p:cNvSpPr/>
            <p:nvPr/>
          </p:nvSpPr>
          <p:spPr>
            <a:xfrm>
              <a:off x="7435609" y="5820467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Memorial Day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3469F00-72B1-406B-82A6-E80FE1D45E73}"/>
                </a:ext>
              </a:extLst>
            </p:cNvPr>
            <p:cNvCxnSpPr>
              <a:cxnSpLocks/>
              <a:stCxn id="28" idx="3"/>
              <a:endCxn id="32" idx="1"/>
            </p:cNvCxnSpPr>
            <p:nvPr/>
          </p:nvCxnSpPr>
          <p:spPr>
            <a:xfrm flipV="1">
              <a:off x="7022621" y="4860971"/>
              <a:ext cx="412989" cy="385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D59F620-5DBC-4ACB-9A65-5509C0A953B9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7022621" y="5246910"/>
              <a:ext cx="412988" cy="1578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AC62692-350C-4335-BE21-EC174559CF53}"/>
                </a:ext>
              </a:extLst>
            </p:cNvPr>
            <p:cNvCxnSpPr>
              <a:cxnSpLocks/>
              <a:stCxn id="28" idx="3"/>
              <a:endCxn id="34" idx="1"/>
            </p:cNvCxnSpPr>
            <p:nvPr/>
          </p:nvCxnSpPr>
          <p:spPr>
            <a:xfrm>
              <a:off x="7022621" y="5246910"/>
              <a:ext cx="412988" cy="6998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A38E4C6-8E83-4492-9C99-251401140B01}"/>
              </a:ext>
            </a:extLst>
          </p:cNvPr>
          <p:cNvGrpSpPr/>
          <p:nvPr/>
        </p:nvGrpSpPr>
        <p:grpSpPr>
          <a:xfrm>
            <a:off x="2698263" y="4747223"/>
            <a:ext cx="1790708" cy="1350754"/>
            <a:chOff x="2698263" y="4747223"/>
            <a:chExt cx="1790708" cy="135075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20B258-C309-482D-B100-A4A572BB7A79}"/>
                </a:ext>
              </a:extLst>
            </p:cNvPr>
            <p:cNvSpPr/>
            <p:nvPr/>
          </p:nvSpPr>
          <p:spPr>
            <a:xfrm>
              <a:off x="2698263" y="5273214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Thanksgiving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D40531-59D0-4EFD-8F04-90414B4FD475}"/>
                </a:ext>
              </a:extLst>
            </p:cNvPr>
            <p:cNvSpPr/>
            <p:nvPr/>
          </p:nvSpPr>
          <p:spPr>
            <a:xfrm>
              <a:off x="2698264" y="474722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Labor Day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602B7B-3D56-4A19-8391-0D8E3F0D35EA}"/>
                </a:ext>
              </a:extLst>
            </p:cNvPr>
            <p:cNvSpPr/>
            <p:nvPr/>
          </p:nvSpPr>
          <p:spPr>
            <a:xfrm>
              <a:off x="2698263" y="5845473"/>
              <a:ext cx="1168879" cy="252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Christmas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D8D6089-4DCB-4C27-B135-6A9187E9245D}"/>
                </a:ext>
              </a:extLst>
            </p:cNvPr>
            <p:cNvCxnSpPr>
              <a:cxnSpLocks/>
              <a:stCxn id="27" idx="1"/>
              <a:endCxn id="30" idx="3"/>
            </p:cNvCxnSpPr>
            <p:nvPr/>
          </p:nvCxnSpPr>
          <p:spPr>
            <a:xfrm flipH="1" flipV="1">
              <a:off x="3867143" y="4873475"/>
              <a:ext cx="621828" cy="373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C775435-5A15-4463-8F99-E65B628AD7FB}"/>
                </a:ext>
              </a:extLst>
            </p:cNvPr>
            <p:cNvCxnSpPr>
              <a:cxnSpLocks/>
              <a:stCxn id="27" idx="1"/>
              <a:endCxn id="29" idx="3"/>
            </p:cNvCxnSpPr>
            <p:nvPr/>
          </p:nvCxnSpPr>
          <p:spPr>
            <a:xfrm flipH="1">
              <a:off x="3867142" y="5246910"/>
              <a:ext cx="621829" cy="1525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F64397E-71F1-4288-B867-E6E5B423D0A6}"/>
                </a:ext>
              </a:extLst>
            </p:cNvPr>
            <p:cNvCxnSpPr>
              <a:cxnSpLocks/>
              <a:stCxn id="27" idx="1"/>
              <a:endCxn id="31" idx="3"/>
            </p:cNvCxnSpPr>
            <p:nvPr/>
          </p:nvCxnSpPr>
          <p:spPr>
            <a:xfrm flipH="1">
              <a:off x="3867142" y="5246910"/>
              <a:ext cx="621829" cy="7248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38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Haoliang</dc:creator>
  <cp:lastModifiedBy>Hu, Linghuan</cp:lastModifiedBy>
  <cp:revision>7</cp:revision>
  <dcterms:created xsi:type="dcterms:W3CDTF">2018-09-08T15:25:35Z</dcterms:created>
  <dcterms:modified xsi:type="dcterms:W3CDTF">2020-08-22T18:28:59Z</dcterms:modified>
</cp:coreProperties>
</file>