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6533-D9C5-45FE-8220-9CE6C369C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7448E-098F-4BB1-9FA4-A2D78AC0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FD1C4-6933-4E57-AC8F-E3CD8AA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10275-0B8A-4248-9571-6D27CDA7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FF53A-BD70-4B21-85BB-56634A66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7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66B9-8414-4233-A079-748F9421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08DA2-081A-4145-85E2-AD1CFCD8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E52A9-3ED6-4486-98FE-B94F5DC1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D09C8-63F3-4C82-A0E8-284FCD4F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26344-87A6-4029-BBBA-60EBC193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83CE1-5B9C-4FA3-B1D9-A163CA42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46315-6482-40D5-A86B-BBCBC9570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9E546-A7C7-4FB7-B61F-F3289CB8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AAA38-C65D-4F42-BEAD-ECCCCB84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27CC2-80D2-4B9F-9F9C-3EFA9DB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BFBD-65CB-4FAD-B7BD-F46B2A1F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AFBDC-9DB3-40D0-9E35-24309775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4C2C2-3986-42D8-9EAD-7CFD8A9F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3314E-1051-455E-9854-7AB49F6E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CD1B9-982A-4809-AE49-75D2064C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9552A-E661-4C6E-9E8B-9F21007A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A322B-6BCF-4513-8EBE-5D7B5BC1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75CF-F199-4E49-9B6C-0CE636B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37543-EB97-472B-9579-4B5FBBD7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1FA78-387F-42EE-9F55-2F0CA2FF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0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C797-CDF7-48FA-A33D-82357F98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8BA85-00B8-42C1-8816-B06121D94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606D4-4F6E-42AD-AEC6-5E65184F1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AC5F5-A16D-45C0-8607-025ECA22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84848-B32D-4568-97B0-B649464E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B6E83-B866-402D-8151-FB577AD2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A613-7677-4359-88D1-174EB4C3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6BDAE-E204-4159-AFD3-09F82A26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59DD0-6D1E-4F80-B145-32857548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B9589-49A7-4628-A68D-204918A53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1EBFF-0F41-4675-83B8-F0F204D3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706E8-333B-426A-B410-D0E63A6C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22F594-9D72-4670-B1A5-5A5DD76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290E9-3BF8-4053-AD10-0BABE107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6C19-783B-4AD5-90FA-D70375C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676BC-B6B1-4480-9484-63178877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0B6DF9-BDEB-4A85-92B8-5A9D6C5E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1308F-D9AC-4A4E-B114-409A9E17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4A3460-9CE2-4441-BBF9-8550BA3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118DE-7ED7-47DD-BDE0-1FA14806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10D1D-1B64-4AB7-A929-7A6685F8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B3900-5974-4539-AE39-10F56515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04E64-E6A3-4FCA-860D-56019AD2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EFAFC-A5DC-4EFA-8B0F-DC408F13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03706-9B64-4DD3-A3A6-7EC943CD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7D893-3DA3-4187-9BDB-8D0BFC69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BE4F2-85B1-4709-8CFD-A529B90D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E271-4172-4BAE-B6D8-70991C3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3C900B-8FCE-43C2-9FDF-0E9CC59C8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0B79E-7F3A-463E-B0AD-BA74ED500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3204C-5893-48DE-9511-A784BA2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B6BF1-7E9A-4DEC-9579-F615D207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2CE9A-1266-49FA-AF00-496A970D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1E3F2E-B361-425B-9570-39E31182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0AE71-14F2-44BC-8CF3-60AD45D0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AFC4B-D79A-4697-A383-5E076BA4C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7098-A831-463E-A056-473281429B0B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C41F2-6914-4188-B657-513BF800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9297-F949-42E3-A6FD-1831A7449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1CA8-707E-46DF-8224-C321A60E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D71FDE-910A-4925-9AFC-7E4FF9BE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ED6F1D-6EEC-4D99-B3C9-229EA380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D41B8-E664-446F-8042-E166BEAC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217D32-B218-48C1-B5CF-1526BFA1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1C31AC-FC63-4A75-B9F7-62F18317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629A2-E313-4ADA-8B4E-55B27D31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A76AC8-4E48-4FA5-92C2-DF677475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6A569F-3AB5-4025-9FFC-5DA4D2EE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D437A7-314B-4B8E-9178-40AD6407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4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7AE15B-E603-46DD-A618-77EC3D2F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DAF823-E991-4546-B54F-07436B9B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41FE4C-6279-44D0-8A44-BE2D2567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140ECE-8D46-45F0-AE99-02490539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CAA447-16EB-4E2A-9770-4E7A84E4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9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2E506-CA70-4D01-8CD8-5684B13A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2160160"/>
            <a:ext cx="5639289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51AA0D-61F2-4FC7-B1DE-56153D17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2160160"/>
            <a:ext cx="5639289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5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D96EC8-4C32-40D3-B06B-9AFD0CCA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2160160"/>
            <a:ext cx="5639289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9F24DB-7B61-428B-9E95-23D674C6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6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FFA061-77F1-4726-9E82-3E229755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09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062685-7518-48B7-9EF6-A711E5D8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1725782"/>
            <a:ext cx="4938188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5638DA-4227-4720-B36F-D5695587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1725782"/>
            <a:ext cx="4938188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6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FA0B91-01D2-4AEF-A723-23F13E6A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9D21CD-D9F8-4F5F-8391-8E2D509C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60A8F5-5E56-43CD-ADFB-0B05C549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1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306435-16FA-44FB-8271-83ADD9FF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3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5E28E8-E6AA-4878-ACDF-F2C4975D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229082-255B-4530-A1F0-97AF5070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6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488F16-F38F-42AF-80C7-73E8EFE0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0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5E2396-3361-483C-9688-43CD8BEA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91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34787E-2DB9-4E68-BDF7-79BE3546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90" y="0"/>
            <a:ext cx="94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3337EE-0DCA-4D58-A1D8-33E14E0E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83D4C5-D0B4-475A-A750-15DAEE12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8305"/>
            <a:ext cx="8931414" cy="65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D3B9FA-A1D6-4E2F-9DC4-E878F5AC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6" y="472184"/>
            <a:ext cx="7925487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FD5B9C-2C72-437E-A7D5-3917BDC8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D8A031-51CB-454E-BCA6-7D7CEA57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16E174-09F8-44B3-9CF1-F9D3AE3D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68373"/>
            <a:ext cx="7933107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宽屏</PresentationFormat>
  <Paragraphs>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Editor</dc:creator>
  <cp:lastModifiedBy>Editor</cp:lastModifiedBy>
  <cp:revision>1</cp:revision>
  <dcterms:created xsi:type="dcterms:W3CDTF">2022-04-01T11:27:27Z</dcterms:created>
  <dcterms:modified xsi:type="dcterms:W3CDTF">2022-04-01T11:59:50Z</dcterms:modified>
</cp:coreProperties>
</file>