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1DD-13F8-461C-8777-6DB5DEC8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0C60A-A92F-4384-8334-5AD28870E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52AA-FA9C-4BA8-85B3-35786F77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D757-C0A0-4BC8-9A1A-82C3643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220F-D202-45F0-AD6A-9BCAD59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976-20D0-491C-A3C3-2FD98BF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4B9B-D3CA-483D-BDBF-D5065B42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D0FF-42AF-4448-8126-1F4903E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80-F3EF-493D-B1AC-C465369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93E-118D-45D4-AC3B-6A8E3ED9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98F-F4FB-4613-AF7F-48B83701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1C56D-AC33-4559-A98D-A94A329D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A8C8-DCF3-42ED-9F42-710DA049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517-3996-499C-9643-37FE60F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F679-F4CE-4EFD-9F6E-B46CA90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B09E-CC78-4770-BEF5-B002A244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773-C492-4D1B-B39E-E0992E64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207-F36A-4EAB-93BE-E1CA66E2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60C7-4DAC-4B41-A879-A40D58E0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58F9-4B3A-401B-BE9E-58E04FA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A3F0-F89F-4793-8301-906716C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DDD7-D2A9-49FD-9286-01B3A410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D22E-BFE0-4708-AAD1-0302B1C0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5B38-43BB-4F8B-9C8D-1B90AF0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FC7F-2F17-4059-9B0F-4D52324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58-4C8B-4B13-B7F0-0F415209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67D5-B3B0-4359-8DF3-52C3E74C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7345-48F0-48BE-AA30-FD180666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419-7238-4EF6-BECC-02A7D6C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3A50-39FF-4760-9AF9-B8C04E1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F6B2-0D58-4826-AB01-BA93B58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62A-31D6-4A85-B143-22A4E52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75D6-C875-4A52-81A4-2129A7CF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2D78-C493-49F7-A27E-8BEFDAE9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0E0C-EE1F-498D-80F7-BC77120B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2D11B-F34B-4518-B3F2-4B82FBBC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5EF-EFAD-4253-A825-FD6E9BC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1B065-AB5D-497E-B314-562AE7E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E620-2CCD-40FE-AFD2-13FD739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B62-72F9-4CD7-B450-C96C042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2B03-67E0-4225-844B-072C5BB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76DE-7F39-4EAD-BADC-3AF6C37A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95F7-00E7-42AD-B0FD-D396FE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6E43-4DA5-4433-86DA-A3768E0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B2F9-EC9B-410D-A8F4-28CD40E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A082-CAA7-4F13-9C81-2339894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1E07-C07F-43E1-B9D7-31A170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F35-9C46-43AB-B7DA-802D21D8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C644-BDC1-4AC8-97F5-F1F0EE56D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0F06-6EC3-45C8-B1D8-F93D6928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E6C9-129D-4DEB-ADA0-624660A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994D-F931-4860-9DC6-21C3050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0F8-18D8-4AE4-853C-DF950C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6C83-48C8-4159-9CA2-A88CB15DD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DEB2-6A8B-49CA-9B86-68D7806E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F4C0-CABE-4FE8-A3D9-7A060E9A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E58C-181E-428A-B234-7AB9DAB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63BFF-DD54-4A94-BBF3-7130DEF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B2D2-89DB-4F68-9BDB-EF20D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EAE1-5CC9-4E46-BDA8-C2B84EB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BFCA-BFA7-4A44-97A1-C1F64284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052-2369-4B36-9509-1DF7C4DCF392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D6B-CB02-4299-8425-ED600A38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F3F7-AB4B-48F3-A8CE-E5377777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CD447-D87D-48E8-AA2F-FCE844DA5A42}"/>
              </a:ext>
            </a:extLst>
          </p:cNvPr>
          <p:cNvSpPr/>
          <p:nvPr/>
        </p:nvSpPr>
        <p:spPr>
          <a:xfrm>
            <a:off x="3228211" y="3209024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2FB6A6F-F716-4E67-8D35-8398886F9EA6}"/>
              </a:ext>
            </a:extLst>
          </p:cNvPr>
          <p:cNvGrpSpPr/>
          <p:nvPr/>
        </p:nvGrpSpPr>
        <p:grpSpPr>
          <a:xfrm>
            <a:off x="1964846" y="3209025"/>
            <a:ext cx="1263365" cy="439947"/>
            <a:chOff x="1964846" y="3209025"/>
            <a:chExt cx="1263365" cy="4399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6F952E-2806-45F5-8192-3B099E192016}"/>
                </a:ext>
              </a:extLst>
            </p:cNvPr>
            <p:cNvSpPr/>
            <p:nvPr/>
          </p:nvSpPr>
          <p:spPr>
            <a:xfrm>
              <a:off x="1964846" y="320902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Invalid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77A4A4-07F4-4C2F-A67F-6B44F8D9E0B5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990850" y="3428998"/>
              <a:ext cx="23736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5B2C5FF-D16E-4076-8B09-55506FD9741A}"/>
              </a:ext>
            </a:extLst>
          </p:cNvPr>
          <p:cNvGrpSpPr/>
          <p:nvPr/>
        </p:nvGrpSpPr>
        <p:grpSpPr>
          <a:xfrm>
            <a:off x="4254215" y="3207416"/>
            <a:ext cx="1310082" cy="439947"/>
            <a:chOff x="5033568" y="3209024"/>
            <a:chExt cx="1310082" cy="439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F540D-F28B-4382-AD46-E945D62C478E}"/>
                </a:ext>
              </a:extLst>
            </p:cNvPr>
            <p:cNvSpPr/>
            <p:nvPr/>
          </p:nvSpPr>
          <p:spPr>
            <a:xfrm>
              <a:off x="53176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F197C8-D3A2-4ECE-8E3C-2E277056F0D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5033568" y="3428998"/>
              <a:ext cx="284078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816DAF-A354-4BC7-B78C-01800ED7D85C}"/>
              </a:ext>
            </a:extLst>
          </p:cNvPr>
          <p:cNvGrpSpPr/>
          <p:nvPr/>
        </p:nvGrpSpPr>
        <p:grpSpPr>
          <a:xfrm>
            <a:off x="297974" y="2312066"/>
            <a:ext cx="2692876" cy="2149026"/>
            <a:chOff x="297974" y="2312066"/>
            <a:chExt cx="2692876" cy="21490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DD30C3-C31B-4B4C-9176-7006744B7FC3}"/>
                </a:ext>
              </a:extLst>
            </p:cNvPr>
            <p:cNvSpPr/>
            <p:nvPr/>
          </p:nvSpPr>
          <p:spPr>
            <a:xfrm>
              <a:off x="1964846" y="231206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of stock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DD5F96-4F48-4899-8B1E-040CA0340322}"/>
                </a:ext>
              </a:extLst>
            </p:cNvPr>
            <p:cNvSpPr/>
            <p:nvPr/>
          </p:nvSpPr>
          <p:spPr>
            <a:xfrm>
              <a:off x="297974" y="3209026"/>
              <a:ext cx="1168879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Incorrect credit card info.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5660C0-33D0-4128-992E-5C40EDEB574E}"/>
                </a:ext>
              </a:extLst>
            </p:cNvPr>
            <p:cNvSpPr/>
            <p:nvPr/>
          </p:nvSpPr>
          <p:spPr>
            <a:xfrm>
              <a:off x="1964846" y="402114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Insufficient balance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1A9F80-60B2-4867-9E6D-AF25FFA121F7}"/>
                </a:ext>
              </a:extLst>
            </p:cNvPr>
            <p:cNvCxnSpPr>
              <a:cxnSpLocks/>
              <a:stCxn id="5" idx="0"/>
              <a:endCxn id="38" idx="2"/>
            </p:cNvCxnSpPr>
            <p:nvPr/>
          </p:nvCxnSpPr>
          <p:spPr>
            <a:xfrm flipV="1">
              <a:off x="2477848" y="2752013"/>
              <a:ext cx="0" cy="45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60FDDF-9031-49D9-89FD-F3584D95794E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flipH="1">
              <a:off x="1466853" y="3428999"/>
              <a:ext cx="4979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D647B5-C661-4730-9ADA-99ADE158AD89}"/>
                </a:ext>
              </a:extLst>
            </p:cNvPr>
            <p:cNvCxnSpPr>
              <a:cxnSpLocks/>
              <a:stCxn id="5" idx="2"/>
              <a:endCxn id="40" idx="0"/>
            </p:cNvCxnSpPr>
            <p:nvPr/>
          </p:nvCxnSpPr>
          <p:spPr>
            <a:xfrm>
              <a:off x="2477848" y="3648972"/>
              <a:ext cx="0" cy="372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792303A-A6E5-4C67-819C-D2BFF802EFF1}"/>
              </a:ext>
            </a:extLst>
          </p:cNvPr>
          <p:cNvGrpSpPr/>
          <p:nvPr/>
        </p:nvGrpSpPr>
        <p:grpSpPr>
          <a:xfrm>
            <a:off x="4538441" y="2316137"/>
            <a:ext cx="1026004" cy="891279"/>
            <a:chOff x="5051443" y="2317745"/>
            <a:chExt cx="1026004" cy="8912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AC374A-5D80-423B-8782-B2C9015FEE72}"/>
                </a:ext>
              </a:extLst>
            </p:cNvPr>
            <p:cNvSpPr/>
            <p:nvPr/>
          </p:nvSpPr>
          <p:spPr>
            <a:xfrm>
              <a:off x="5051443" y="231774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Cancellation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A7295-1BAD-4949-99A2-324A7A4CB7C2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5564297" y="2757692"/>
              <a:ext cx="148" cy="45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BFA066-79F4-4195-8B00-54DC2BCA8D58}"/>
              </a:ext>
            </a:extLst>
          </p:cNvPr>
          <p:cNvGrpSpPr/>
          <p:nvPr/>
        </p:nvGrpSpPr>
        <p:grpSpPr>
          <a:xfrm>
            <a:off x="3709618" y="1415899"/>
            <a:ext cx="2533650" cy="900238"/>
            <a:chOff x="4488971" y="1418324"/>
            <a:chExt cx="2533650" cy="9002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F7415A-82F6-486D-A6B7-77A54FE81590}"/>
                </a:ext>
              </a:extLst>
            </p:cNvPr>
            <p:cNvSpPr/>
            <p:nvPr/>
          </p:nvSpPr>
          <p:spPr>
            <a:xfrm>
              <a:off x="4488971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same day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429D6-C49B-462B-ABC2-5044F7C6A866}"/>
                </a:ext>
              </a:extLst>
            </p:cNvPr>
            <p:cNvSpPr/>
            <p:nvPr/>
          </p:nvSpPr>
          <p:spPr>
            <a:xfrm>
              <a:off x="5996617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the day of order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5D9813-1129-42B4-81CA-6BB2E268D06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5001973" y="1858271"/>
              <a:ext cx="828823" cy="46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590C2B-02AD-40EB-9060-1F802EFBEE71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5830796" y="1858271"/>
              <a:ext cx="678823" cy="46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98483D-A0AC-4865-B623-E1B04049E3C4}"/>
              </a:ext>
            </a:extLst>
          </p:cNvPr>
          <p:cNvGrpSpPr/>
          <p:nvPr/>
        </p:nvGrpSpPr>
        <p:grpSpPr>
          <a:xfrm>
            <a:off x="4538293" y="3647363"/>
            <a:ext cx="1026004" cy="861052"/>
            <a:chOff x="5051295" y="3647363"/>
            <a:chExt cx="1026004" cy="8610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C8F76-9C3C-43CB-9200-D1C693B1A064}"/>
                </a:ext>
              </a:extLst>
            </p:cNvPr>
            <p:cNvSpPr/>
            <p:nvPr/>
          </p:nvSpPr>
          <p:spPr>
            <a:xfrm>
              <a:off x="5051295" y="40684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Special Offer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4CC54D-8A0A-40B7-B658-1321A1BD61A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564297" y="3647363"/>
              <a:ext cx="0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2DB6147-3EC2-42A1-9A3F-73AD8652F822}"/>
              </a:ext>
            </a:extLst>
          </p:cNvPr>
          <p:cNvGrpSpPr/>
          <p:nvPr/>
        </p:nvGrpSpPr>
        <p:grpSpPr>
          <a:xfrm>
            <a:off x="5564297" y="3209024"/>
            <a:ext cx="1282033" cy="439947"/>
            <a:chOff x="6738017" y="3209024"/>
            <a:chExt cx="1282033" cy="4399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5DBC8-EC70-4379-AE0F-2F75810AA454}"/>
                </a:ext>
              </a:extLst>
            </p:cNvPr>
            <p:cNvSpPr/>
            <p:nvPr/>
          </p:nvSpPr>
          <p:spPr>
            <a:xfrm>
              <a:off x="69940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Shipping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AE568B-2907-47E9-BB80-FD34F87D93EE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6738017" y="3427390"/>
              <a:ext cx="256029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4E452D-B6E0-44A2-8259-CB31D8AA53BB}"/>
              </a:ext>
            </a:extLst>
          </p:cNvPr>
          <p:cNvGrpSpPr/>
          <p:nvPr/>
        </p:nvGrpSpPr>
        <p:grpSpPr>
          <a:xfrm>
            <a:off x="6846330" y="2462397"/>
            <a:ext cx="1228145" cy="966601"/>
            <a:chOff x="8468305" y="2313673"/>
            <a:chExt cx="1228145" cy="966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21834-0498-46F0-AFEC-6C4B456FD594}"/>
                </a:ext>
              </a:extLst>
            </p:cNvPr>
            <p:cNvSpPr/>
            <p:nvPr/>
          </p:nvSpPr>
          <p:spPr>
            <a:xfrm>
              <a:off x="8670446" y="2313673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 amount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DD6C0E6-67E8-40C4-8CF7-FB3F409F1264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8468305" y="2533647"/>
              <a:ext cx="202141" cy="74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8D99293-DC04-4FAD-ABD0-60E8F69EC2DA}"/>
              </a:ext>
            </a:extLst>
          </p:cNvPr>
          <p:cNvGrpSpPr/>
          <p:nvPr/>
        </p:nvGrpSpPr>
        <p:grpSpPr>
          <a:xfrm>
            <a:off x="6846330" y="3428998"/>
            <a:ext cx="1182168" cy="808033"/>
            <a:chOff x="8514282" y="3789482"/>
            <a:chExt cx="1182168" cy="8080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493898-074B-4E4B-AF56-F2288E9D444F}"/>
                </a:ext>
              </a:extLst>
            </p:cNvPr>
            <p:cNvSpPr/>
            <p:nvPr/>
          </p:nvSpPr>
          <p:spPr>
            <a:xfrm>
              <a:off x="8670446" y="41575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Destination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BDA690-2B0D-4B5F-869A-FF12F1A07FC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8514282" y="3789482"/>
              <a:ext cx="156164" cy="588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B79AB-D06F-4683-AD43-10DDBE36AD5B}"/>
              </a:ext>
            </a:extLst>
          </p:cNvPr>
          <p:cNvGrpSpPr/>
          <p:nvPr/>
        </p:nvGrpSpPr>
        <p:grpSpPr>
          <a:xfrm>
            <a:off x="8074475" y="1526337"/>
            <a:ext cx="1702748" cy="1570990"/>
            <a:chOff x="9832026" y="1724522"/>
            <a:chExt cx="1702748" cy="15709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4EB1CF-7C51-4459-956C-870530E04B88}"/>
                </a:ext>
              </a:extLst>
            </p:cNvPr>
            <p:cNvSpPr/>
            <p:nvPr/>
          </p:nvSpPr>
          <p:spPr>
            <a:xfrm>
              <a:off x="10365896" y="1724522"/>
              <a:ext cx="1168878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≤ 100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D020A-3D5F-4083-95DE-40FA110A2900}"/>
                </a:ext>
              </a:extLst>
            </p:cNvPr>
            <p:cNvSpPr/>
            <p:nvPr/>
          </p:nvSpPr>
          <p:spPr>
            <a:xfrm>
              <a:off x="10365895" y="2159615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&lt; x ≤ 200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5417FF-F777-4B3C-81AA-D8C62C50D909}"/>
                </a:ext>
              </a:extLst>
            </p:cNvPr>
            <p:cNvSpPr/>
            <p:nvPr/>
          </p:nvSpPr>
          <p:spPr>
            <a:xfrm>
              <a:off x="10365894" y="2619870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 &lt; x ≤ 500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638F0A-048D-4D10-871D-D13033BDE332}"/>
                </a:ext>
              </a:extLst>
            </p:cNvPr>
            <p:cNvSpPr/>
            <p:nvPr/>
          </p:nvSpPr>
          <p:spPr>
            <a:xfrm>
              <a:off x="10365893" y="3043008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 &lt; 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6A0E97-B93A-4A20-A9EE-AA02C061EE3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832026" y="1850774"/>
              <a:ext cx="533870" cy="1029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EE1C6C9-B9D9-4B1E-960A-5EF5C8EEE653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9832026" y="2285867"/>
              <a:ext cx="533869" cy="594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DC56A6-F328-47E9-8E42-AF7A1A1B3CED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9832026" y="2746122"/>
              <a:ext cx="533868" cy="13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7D5AE20-C74E-4325-875E-754A90507EEA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9832026" y="2880556"/>
              <a:ext cx="533867" cy="288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6A676-8143-4CEC-83AC-59A13BE4ED80}"/>
              </a:ext>
            </a:extLst>
          </p:cNvPr>
          <p:cNvSpPr/>
          <p:nvPr/>
        </p:nvSpPr>
        <p:spPr>
          <a:xfrm>
            <a:off x="8953692" y="3857915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FAEBF-4EDC-42D6-A06B-07204CF5E34A}"/>
              </a:ext>
            </a:extLst>
          </p:cNvPr>
          <p:cNvSpPr/>
          <p:nvPr/>
        </p:nvSpPr>
        <p:spPr>
          <a:xfrm>
            <a:off x="8498355" y="5014290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47702-FF89-416C-BCB1-9D9CF3DC464F}"/>
              </a:ext>
            </a:extLst>
          </p:cNvPr>
          <p:cNvSpPr/>
          <p:nvPr/>
        </p:nvSpPr>
        <p:spPr>
          <a:xfrm>
            <a:off x="9054445" y="4261716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Interstate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AB52B7-BBBC-4B6D-BC9A-38CB8EE5433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28498" y="4017058"/>
            <a:ext cx="577429" cy="98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F2E3F-C0A8-460C-9BDB-2F6713051F63}"/>
              </a:ext>
            </a:extLst>
          </p:cNvPr>
          <p:cNvGrpSpPr/>
          <p:nvPr/>
        </p:nvGrpSpPr>
        <p:grpSpPr>
          <a:xfrm>
            <a:off x="3583376" y="4508415"/>
            <a:ext cx="1467919" cy="935424"/>
            <a:chOff x="4488971" y="4531459"/>
            <a:chExt cx="1467919" cy="935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60F1FC-2452-4EFD-8366-96E96489A987}"/>
                </a:ext>
              </a:extLst>
            </p:cNvPr>
            <p:cNvSpPr/>
            <p:nvPr/>
          </p:nvSpPr>
          <p:spPr>
            <a:xfrm>
              <a:off x="4488971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Buy one get one free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A53B758-C591-42D2-90FD-52A7D0309A69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flipH="1">
              <a:off x="5001973" y="4531459"/>
              <a:ext cx="954917" cy="495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714FF1-3007-4058-A778-AEAE8B525B21}"/>
              </a:ext>
            </a:extLst>
          </p:cNvPr>
          <p:cNvGrpSpPr/>
          <p:nvPr/>
        </p:nvGrpSpPr>
        <p:grpSpPr>
          <a:xfrm>
            <a:off x="5051295" y="4508415"/>
            <a:ext cx="1069268" cy="956860"/>
            <a:chOff x="5953353" y="4510023"/>
            <a:chExt cx="1069268" cy="9568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E618BC-61E5-4CCC-9CC6-7A19C368CE12}"/>
                </a:ext>
              </a:extLst>
            </p:cNvPr>
            <p:cNvSpPr/>
            <p:nvPr/>
          </p:nvSpPr>
          <p:spPr>
            <a:xfrm>
              <a:off x="5996617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 off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A20CD6-D4A9-4344-89BC-4C9D406D45C4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>
              <a:off x="5953353" y="4510023"/>
              <a:ext cx="556266" cy="516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B972557-431A-4486-9982-00706B9BD305}"/>
              </a:ext>
            </a:extLst>
          </p:cNvPr>
          <p:cNvGrpSpPr/>
          <p:nvPr/>
        </p:nvGrpSpPr>
        <p:grpSpPr>
          <a:xfrm>
            <a:off x="6120563" y="4733111"/>
            <a:ext cx="1970924" cy="1338252"/>
            <a:chOff x="6633565" y="4734719"/>
            <a:chExt cx="1970924" cy="133825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8674B-BE4E-4C53-8CA0-2D8695F42E99}"/>
                </a:ext>
              </a:extLst>
            </p:cNvPr>
            <p:cNvSpPr/>
            <p:nvPr/>
          </p:nvSpPr>
          <p:spPr>
            <a:xfrm>
              <a:off x="7435610" y="4734719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Valentine’s Day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C3F7DC-AF73-41FD-AB3C-BB97B9C48FBF}"/>
                </a:ext>
              </a:extLst>
            </p:cNvPr>
            <p:cNvSpPr/>
            <p:nvPr/>
          </p:nvSpPr>
          <p:spPr>
            <a:xfrm>
              <a:off x="7435609" y="527853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Easter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83D1F6-1F57-4D9F-BA17-52A399BEA9FC}"/>
                </a:ext>
              </a:extLst>
            </p:cNvPr>
            <p:cNvSpPr/>
            <p:nvPr/>
          </p:nvSpPr>
          <p:spPr>
            <a:xfrm>
              <a:off x="7435609" y="5820467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Memorial Day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3469F00-72B1-406B-82A6-E80FE1D45E73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 flipV="1">
              <a:off x="6633565" y="4860971"/>
              <a:ext cx="802045" cy="385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D59F620-5DBC-4ACB-9A65-5509C0A953B9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6633565" y="5245302"/>
              <a:ext cx="802044" cy="157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C62692-350C-4335-BE21-EC174559CF53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>
              <a:off x="6633565" y="5245302"/>
              <a:ext cx="802044" cy="699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38E4C6-8E83-4492-9C99-251401140B01}"/>
              </a:ext>
            </a:extLst>
          </p:cNvPr>
          <p:cNvGrpSpPr/>
          <p:nvPr/>
        </p:nvGrpSpPr>
        <p:grpSpPr>
          <a:xfrm>
            <a:off x="1802669" y="4836282"/>
            <a:ext cx="1780707" cy="1350754"/>
            <a:chOff x="2698263" y="4747223"/>
            <a:chExt cx="1780707" cy="13507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20B258-C309-482D-B100-A4A572BB7A79}"/>
                </a:ext>
              </a:extLst>
            </p:cNvPr>
            <p:cNvSpPr/>
            <p:nvPr/>
          </p:nvSpPr>
          <p:spPr>
            <a:xfrm>
              <a:off x="2698263" y="5273214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Thanksgiving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D40531-59D0-4EFD-8F04-90414B4FD475}"/>
                </a:ext>
              </a:extLst>
            </p:cNvPr>
            <p:cNvSpPr/>
            <p:nvPr/>
          </p:nvSpPr>
          <p:spPr>
            <a:xfrm>
              <a:off x="2698264" y="474722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 Day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602B7B-3D56-4A19-8391-0D8E3F0D35EA}"/>
                </a:ext>
              </a:extLst>
            </p:cNvPr>
            <p:cNvSpPr/>
            <p:nvPr/>
          </p:nvSpPr>
          <p:spPr>
            <a:xfrm>
              <a:off x="2698263" y="584547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Christmas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D8D6089-4DCB-4C27-B135-6A9187E9245D}"/>
                </a:ext>
              </a:extLst>
            </p:cNvPr>
            <p:cNvCxnSpPr>
              <a:cxnSpLocks/>
              <a:stCxn id="27" idx="1"/>
              <a:endCxn id="30" idx="3"/>
            </p:cNvCxnSpPr>
            <p:nvPr/>
          </p:nvCxnSpPr>
          <p:spPr>
            <a:xfrm flipH="1" flipV="1">
              <a:off x="3867143" y="4873475"/>
              <a:ext cx="611827" cy="26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775435-5A15-4463-8F99-E65B628AD7FB}"/>
                </a:ext>
              </a:extLst>
            </p:cNvPr>
            <p:cNvCxnSpPr>
              <a:cxnSpLocks/>
              <a:stCxn id="27" idx="1"/>
              <a:endCxn id="29" idx="3"/>
            </p:cNvCxnSpPr>
            <p:nvPr/>
          </p:nvCxnSpPr>
          <p:spPr>
            <a:xfrm flipH="1">
              <a:off x="3867142" y="5134807"/>
              <a:ext cx="611828" cy="26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64397E-71F1-4288-B867-E6E5B423D0A6}"/>
                </a:ext>
              </a:extLst>
            </p:cNvPr>
            <p:cNvCxnSpPr>
              <a:cxnSpLocks/>
              <a:stCxn id="27" idx="1"/>
              <a:endCxn id="31" idx="3"/>
            </p:cNvCxnSpPr>
            <p:nvPr/>
          </p:nvCxnSpPr>
          <p:spPr>
            <a:xfrm flipH="1">
              <a:off x="3867142" y="5134807"/>
              <a:ext cx="611828" cy="836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9B015E38-6657-4342-B2DB-9D172FEADE8F}"/>
              </a:ext>
            </a:extLst>
          </p:cNvPr>
          <p:cNvSpPr/>
          <p:nvPr/>
        </p:nvSpPr>
        <p:spPr>
          <a:xfrm>
            <a:off x="10249014" y="3566824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1-day delivery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1E5630-6653-9940-BCA8-9839B4FE7411}"/>
              </a:ext>
            </a:extLst>
          </p:cNvPr>
          <p:cNvSpPr/>
          <p:nvPr/>
        </p:nvSpPr>
        <p:spPr>
          <a:xfrm>
            <a:off x="10229928" y="4171703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ED2E0E-40F1-5647-AD02-A6ED08764870}"/>
              </a:ext>
            </a:extLst>
          </p:cNvPr>
          <p:cNvSpPr/>
          <p:nvPr/>
        </p:nvSpPr>
        <p:spPr>
          <a:xfrm>
            <a:off x="10229929" y="3883520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2-day delivery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076803-836A-834A-9182-DAF8FA6DC91B}"/>
              </a:ext>
            </a:extLst>
          </p:cNvPr>
          <p:cNvSpPr/>
          <p:nvPr/>
        </p:nvSpPr>
        <p:spPr>
          <a:xfrm>
            <a:off x="8905896" y="546338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A4233-3855-A64E-BD58-60E6EAFA5C7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28498" y="3995069"/>
            <a:ext cx="925194" cy="2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E011DB6-DB72-3749-84CC-C5D19EE6973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28498" y="4017058"/>
            <a:ext cx="1025947" cy="3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8CC72E-9656-D345-AAD3-F9338E793158}"/>
              </a:ext>
            </a:extLst>
          </p:cNvPr>
          <p:cNvCxnSpPr>
            <a:cxnSpLocks/>
          </p:cNvCxnSpPr>
          <p:nvPr/>
        </p:nvCxnSpPr>
        <p:spPr>
          <a:xfrm flipV="1">
            <a:off x="9972021" y="3752963"/>
            <a:ext cx="276993" cy="22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7A6644-C868-D04B-BF7B-8E891D89A51E}"/>
              </a:ext>
            </a:extLst>
          </p:cNvPr>
          <p:cNvCxnSpPr>
            <a:cxnSpLocks/>
          </p:cNvCxnSpPr>
          <p:nvPr/>
        </p:nvCxnSpPr>
        <p:spPr>
          <a:xfrm>
            <a:off x="9972021" y="3981259"/>
            <a:ext cx="242682" cy="2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1E431B-7786-9145-B0EF-B208EEDC5D8A}"/>
              </a:ext>
            </a:extLst>
          </p:cNvPr>
          <p:cNvCxnSpPr>
            <a:cxnSpLocks/>
          </p:cNvCxnSpPr>
          <p:nvPr/>
        </p:nvCxnSpPr>
        <p:spPr>
          <a:xfrm>
            <a:off x="9972021" y="3981259"/>
            <a:ext cx="242682" cy="22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804638-60F8-DF46-AC39-60776A5AC9C4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43525" y="5276925"/>
            <a:ext cx="162371" cy="31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179180-27E6-E808-E61C-261716202644}"/>
              </a:ext>
            </a:extLst>
          </p:cNvPr>
          <p:cNvCxnSpPr>
            <a:stCxn id="9" idx="2"/>
          </p:cNvCxnSpPr>
          <p:nvPr/>
        </p:nvCxnSpPr>
        <p:spPr>
          <a:xfrm flipH="1">
            <a:off x="4735622" y="4508415"/>
            <a:ext cx="315673" cy="13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D4DB7A-81E0-EC75-3BF7-CFC814AF51CB}"/>
              </a:ext>
            </a:extLst>
          </p:cNvPr>
          <p:cNvSpPr/>
          <p:nvPr/>
        </p:nvSpPr>
        <p:spPr>
          <a:xfrm>
            <a:off x="4146754" y="5813332"/>
            <a:ext cx="1211001" cy="582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F857-8A25-1E13-5303-53A421177F87}"/>
              </a:ext>
            </a:extLst>
          </p:cNvPr>
          <p:cNvSpPr txBox="1"/>
          <p:nvPr/>
        </p:nvSpPr>
        <p:spPr>
          <a:xfrm>
            <a:off x="4187781" y="5991669"/>
            <a:ext cx="121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Special Offer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056A3-A069-F011-42CC-FC2BCA635E42}"/>
              </a:ext>
            </a:extLst>
          </p:cNvPr>
          <p:cNvSpPr/>
          <p:nvPr/>
        </p:nvSpPr>
        <p:spPr>
          <a:xfrm>
            <a:off x="10892835" y="472275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1-day delivery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926CF-D408-4F41-376A-2A4535DBE5D6}"/>
              </a:ext>
            </a:extLst>
          </p:cNvPr>
          <p:cNvSpPr/>
          <p:nvPr/>
        </p:nvSpPr>
        <p:spPr>
          <a:xfrm>
            <a:off x="10892834" y="567334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76BB16-1E53-E2BD-53F9-010E36495C69}"/>
              </a:ext>
            </a:extLst>
          </p:cNvPr>
          <p:cNvSpPr/>
          <p:nvPr/>
        </p:nvSpPr>
        <p:spPr>
          <a:xfrm>
            <a:off x="10892835" y="520062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2-day delivery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3D1AA1-5B2F-39CE-E51E-7DE5BCF0AA37}"/>
              </a:ext>
            </a:extLst>
          </p:cNvPr>
          <p:cNvCxnSpPr>
            <a:cxnSpLocks/>
            <a:stCxn id="25" idx="2"/>
            <a:endCxn id="2" idx="1"/>
          </p:cNvCxnSpPr>
          <p:nvPr/>
        </p:nvCxnSpPr>
        <p:spPr>
          <a:xfrm>
            <a:off x="9558936" y="4514220"/>
            <a:ext cx="1333899" cy="3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0995ED-EE50-FC7C-893E-F505FB0937C0}"/>
              </a:ext>
            </a:extLst>
          </p:cNvPr>
          <p:cNvCxnSpPr>
            <a:cxnSpLocks/>
            <a:stCxn id="25" idx="2"/>
            <a:endCxn id="21" idx="1"/>
          </p:cNvCxnSpPr>
          <p:nvPr/>
        </p:nvCxnSpPr>
        <p:spPr>
          <a:xfrm>
            <a:off x="9558936" y="4514220"/>
            <a:ext cx="1333899" cy="81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12AEAF-B9DA-F935-E75C-D7CDDC491E0E}"/>
              </a:ext>
            </a:extLst>
          </p:cNvPr>
          <p:cNvCxnSpPr>
            <a:cxnSpLocks/>
            <a:stCxn id="25" idx="2"/>
            <a:endCxn id="19" idx="1"/>
          </p:cNvCxnSpPr>
          <p:nvPr/>
        </p:nvCxnSpPr>
        <p:spPr>
          <a:xfrm>
            <a:off x="9558936" y="4514220"/>
            <a:ext cx="1333898" cy="128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5" grpId="0" animBg="1"/>
      <p:bldP spid="86" grpId="0" animBg="1"/>
      <p:bldP spid="87" grpId="0" animBg="1"/>
      <p:bldP spid="89" grpId="0" animBg="1"/>
      <p:bldP spid="101" grpId="0" animBg="1"/>
      <p:bldP spid="10" grpId="0" animBg="1"/>
      <p:bldP spid="16" grpId="0"/>
      <p:bldP spid="2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Haoliang</dc:creator>
  <cp:lastModifiedBy>Chen Zizhao</cp:lastModifiedBy>
  <cp:revision>15</cp:revision>
  <dcterms:created xsi:type="dcterms:W3CDTF">2018-09-08T15:25:35Z</dcterms:created>
  <dcterms:modified xsi:type="dcterms:W3CDTF">2024-02-02T17:25:38Z</dcterms:modified>
</cp:coreProperties>
</file>