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796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551DD-13F8-461C-8777-6DB5DEC8F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0C60A-A92F-4384-8334-5AD28870E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752AA-FA9C-4BA8-85B3-35786F77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8052-2369-4B36-9509-1DF7C4DCF392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3D757-C0A0-4BC8-9A1A-82C36433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E220F-D202-45F0-AD6A-9BCAD599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7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9976-20D0-491C-A3C3-2FD98BFA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44B9B-D3CA-483D-BDBF-D5065B422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FD0FF-42AF-4448-8126-1F4903EF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8052-2369-4B36-9509-1DF7C4DCF392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AA080-F3EF-493D-B1AC-C465369A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2D93E-118D-45D4-AC3B-6A8E3ED9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3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6998F-F4FB-4613-AF7F-48B837011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1C56D-AC33-4559-A98D-A94A329D7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2A8C8-DCF3-42ED-9F42-710DA049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8052-2369-4B36-9509-1DF7C4DCF392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E5517-3996-499C-9643-37FE60F5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DF679-F4CE-4EFD-9F6E-B46CA90A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7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B09E-CC78-4770-BEF5-B002A244E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45773-C492-4D1B-B39E-E0992E647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93207-F36A-4EAB-93BE-E1CA66E2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8052-2369-4B36-9509-1DF7C4DCF392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C60C7-4DAC-4B41-A879-A40D58E0D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D58F9-4B3A-401B-BE9E-58E04FAC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0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9A3F0-F89F-4793-8301-906716CA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1DDD7-D2A9-49FD-9286-01B3A4105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9D22E-BFE0-4708-AAD1-0302B1C0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8052-2369-4B36-9509-1DF7C4DCF392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C5B38-43BB-4F8B-9C8D-1B90AF07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0FC7F-2F17-4059-9B0F-4D523247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7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4058-4C8B-4B13-B7F0-0F4152092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967D5-B3B0-4359-8DF3-52C3E74C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B7345-48F0-48BE-AA30-FD180666C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94419-7238-4EF6-BECC-02A7D6CE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8052-2369-4B36-9509-1DF7C4DCF392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93A50-39FF-4760-9AF9-B8C04E1C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5F6B2-0D58-4826-AB01-BA93B584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3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7262A-31D6-4A85-B143-22A4E52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075D6-C875-4A52-81A4-2129A7CF7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32D78-C493-49F7-A27E-8BEFDAE9C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20E0C-EE1F-498D-80F7-BC77120B0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2D11B-F34B-4518-B3F2-4B82FBBC3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3005EF-EFAD-4253-A825-FD6E9BCA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8052-2369-4B36-9509-1DF7C4DCF392}" type="datetimeFigureOut">
              <a:rPr lang="en-US" smtClean="0"/>
              <a:t>5/27/21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61B065-AB5D-497E-B314-562AE7E8D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FE620-2CCD-40FE-AFD2-13FD739C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3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B62-72F9-4CD7-B450-C96C0422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F2B03-67E0-4225-844B-072C5BBE9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8052-2369-4B36-9509-1DF7C4DCF392}" type="datetimeFigureOut">
              <a:rPr lang="en-US" smtClean="0"/>
              <a:t>5/27/21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D76DE-7F39-4EAD-BADC-3AF6C37A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F95F7-00E7-42AD-B0FD-D396FEFC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1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C6E43-4DA5-4433-86DA-A3768E09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8052-2369-4B36-9509-1DF7C4DCF392}" type="datetimeFigureOut">
              <a:rPr lang="en-US" smtClean="0"/>
              <a:t>5/27/21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6B2F9-EC9B-410D-A8F4-28CD40EB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FA082-CAA7-4F13-9C81-2339894D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0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1E07-C07F-43E1-B9D7-31A1706DA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C6F35-9C46-43AB-B7DA-802D21D8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FC644-BDC1-4AC8-97F5-F1F0EE56D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C0F06-6EC3-45C8-B1D8-F93D69280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8052-2369-4B36-9509-1DF7C4DCF392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0E6C9-129D-4DEB-ADA0-624660A1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E994D-F931-4860-9DC6-21C3050F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9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F0F8-18D8-4AE4-853C-DF950C299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96C83-48C8-4159-9CA2-A88CB15DD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EDEB2-6A8B-49CA-9B86-68D7806EF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9F4C0-CABE-4FE8-A3D9-7A060E9A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8052-2369-4B36-9509-1DF7C4DCF392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5E58C-181E-428A-B234-7AB9DAB0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63BFF-DD54-4A94-BBF3-7130DEFD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59B2D2-89DB-4F68-9BDB-EF20D96EE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8EAE1-5CC9-4E46-BDA8-C2B84EB87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5BFCA-BFA7-4A44-97A1-C1F642841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78052-2369-4B36-9509-1DF7C4DCF392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F0D6B-CB02-4299-8425-ED600A381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7F3F7-AB4B-48F3-A8CE-E53777770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4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4CD447-D87D-48E8-AA2F-FCE844DA5A42}"/>
              </a:ext>
            </a:extLst>
          </p:cNvPr>
          <p:cNvSpPr/>
          <p:nvPr/>
        </p:nvSpPr>
        <p:spPr>
          <a:xfrm>
            <a:off x="3228211" y="3209024"/>
            <a:ext cx="1026004" cy="439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7F540D-F28B-4382-AD46-E945D62C478E}"/>
              </a:ext>
            </a:extLst>
          </p:cNvPr>
          <p:cNvSpPr/>
          <p:nvPr/>
        </p:nvSpPr>
        <p:spPr>
          <a:xfrm>
            <a:off x="4538293" y="3207416"/>
            <a:ext cx="1026004" cy="439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3F197C8-D3A2-4ECE-8E3C-2E277056F0D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254215" y="3427390"/>
            <a:ext cx="284078" cy="1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B6F952E-2806-45F5-8192-3B099E192016}"/>
              </a:ext>
            </a:extLst>
          </p:cNvPr>
          <p:cNvSpPr/>
          <p:nvPr/>
        </p:nvSpPr>
        <p:spPr>
          <a:xfrm>
            <a:off x="1964846" y="3209025"/>
            <a:ext cx="1026004" cy="439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Invalid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77A4A4-07F4-4C2F-A67F-6B44F8D9E0B5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H="1">
            <a:off x="2990850" y="3428998"/>
            <a:ext cx="23736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7DD30C3-C31B-4B4C-9176-7006744B7FC3}"/>
              </a:ext>
            </a:extLst>
          </p:cNvPr>
          <p:cNvSpPr/>
          <p:nvPr/>
        </p:nvSpPr>
        <p:spPr>
          <a:xfrm>
            <a:off x="1964846" y="2312066"/>
            <a:ext cx="1026004" cy="439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 of stock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DD5F96-4F48-4899-8B1E-040CA0340322}"/>
              </a:ext>
            </a:extLst>
          </p:cNvPr>
          <p:cNvSpPr/>
          <p:nvPr/>
        </p:nvSpPr>
        <p:spPr>
          <a:xfrm>
            <a:off x="297974" y="3209026"/>
            <a:ext cx="1168879" cy="439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 credit card info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5660C0-33D0-4128-992E-5C40EDEB574E}"/>
              </a:ext>
            </a:extLst>
          </p:cNvPr>
          <p:cNvSpPr/>
          <p:nvPr/>
        </p:nvSpPr>
        <p:spPr>
          <a:xfrm>
            <a:off x="1964846" y="4021145"/>
            <a:ext cx="1026004" cy="439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Insufficient balance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1A9F80-60B2-4867-9E6D-AF25FFA121F7}"/>
              </a:ext>
            </a:extLst>
          </p:cNvPr>
          <p:cNvCxnSpPr>
            <a:cxnSpLocks/>
            <a:stCxn id="5" idx="0"/>
            <a:endCxn id="38" idx="2"/>
          </p:cNvCxnSpPr>
          <p:nvPr/>
        </p:nvCxnSpPr>
        <p:spPr>
          <a:xfrm flipV="1">
            <a:off x="2477848" y="2752013"/>
            <a:ext cx="0" cy="457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D60FDDF-9031-49D9-89FD-F3584D95794E}"/>
              </a:ext>
            </a:extLst>
          </p:cNvPr>
          <p:cNvCxnSpPr>
            <a:cxnSpLocks/>
            <a:stCxn id="5" idx="1"/>
            <a:endCxn id="39" idx="3"/>
          </p:cNvCxnSpPr>
          <p:nvPr/>
        </p:nvCxnSpPr>
        <p:spPr>
          <a:xfrm flipH="1">
            <a:off x="1466853" y="3428999"/>
            <a:ext cx="49799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7D647B5-C661-4730-9ADA-99ADE158AD89}"/>
              </a:ext>
            </a:extLst>
          </p:cNvPr>
          <p:cNvCxnSpPr>
            <a:cxnSpLocks/>
            <a:stCxn id="5" idx="2"/>
            <a:endCxn id="40" idx="0"/>
          </p:cNvCxnSpPr>
          <p:nvPr/>
        </p:nvCxnSpPr>
        <p:spPr>
          <a:xfrm>
            <a:off x="2477848" y="3648972"/>
            <a:ext cx="0" cy="372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7AC374A-5D80-423B-8782-B2C9015FEE72}"/>
              </a:ext>
            </a:extLst>
          </p:cNvPr>
          <p:cNvSpPr/>
          <p:nvPr/>
        </p:nvSpPr>
        <p:spPr>
          <a:xfrm>
            <a:off x="4538441" y="2316137"/>
            <a:ext cx="1026004" cy="439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Cancellation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8FA7295-1BAD-4949-99A2-324A7A4CB7C2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5051295" y="2756084"/>
            <a:ext cx="148" cy="451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3F7415A-82F6-486D-A6B7-77A54FE81590}"/>
              </a:ext>
            </a:extLst>
          </p:cNvPr>
          <p:cNvSpPr/>
          <p:nvPr/>
        </p:nvSpPr>
        <p:spPr>
          <a:xfrm>
            <a:off x="3709618" y="1415899"/>
            <a:ext cx="1026004" cy="439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same day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6429D6-C49B-462B-ABC2-5044F7C6A866}"/>
              </a:ext>
            </a:extLst>
          </p:cNvPr>
          <p:cNvSpPr/>
          <p:nvPr/>
        </p:nvSpPr>
        <p:spPr>
          <a:xfrm>
            <a:off x="5217264" y="1415899"/>
            <a:ext cx="1026004" cy="439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the day of order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65D9813-1129-42B4-81CA-6BB2E268D061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H="1" flipV="1">
            <a:off x="4222620" y="1855846"/>
            <a:ext cx="828823" cy="460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F590C2B-02AD-40EB-9060-1F802EFBEE71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flipV="1">
            <a:off x="5051443" y="1855846"/>
            <a:ext cx="678823" cy="460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195DBC8-EC70-4379-AE0F-2F75810AA454}"/>
              </a:ext>
            </a:extLst>
          </p:cNvPr>
          <p:cNvSpPr/>
          <p:nvPr/>
        </p:nvSpPr>
        <p:spPr>
          <a:xfrm>
            <a:off x="5820326" y="3209024"/>
            <a:ext cx="1026004" cy="439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Shipping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DAE568B-2907-47E9-BB80-FD34F87D93EE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564297" y="3427390"/>
            <a:ext cx="256029" cy="1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5F21834-0498-46F0-AFEC-6C4B456FD594}"/>
              </a:ext>
            </a:extLst>
          </p:cNvPr>
          <p:cNvSpPr/>
          <p:nvPr/>
        </p:nvSpPr>
        <p:spPr>
          <a:xfrm>
            <a:off x="7048471" y="2462397"/>
            <a:ext cx="1026004" cy="439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amount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DD6C0E6-67E8-40C4-8CF7-FB3F409F1264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846330" y="2682371"/>
            <a:ext cx="202141" cy="746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93898-074B-4E4B-AF56-F2288E9D444F}"/>
              </a:ext>
            </a:extLst>
          </p:cNvPr>
          <p:cNvSpPr/>
          <p:nvPr/>
        </p:nvSpPr>
        <p:spPr>
          <a:xfrm>
            <a:off x="7002494" y="3797084"/>
            <a:ext cx="1026004" cy="439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4BDA690-2B0D-4B5F-869A-FF12F1A07FC6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6846330" y="3428998"/>
            <a:ext cx="156164" cy="588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94EB1CF-7C51-4459-956C-870530E04B88}"/>
              </a:ext>
            </a:extLst>
          </p:cNvPr>
          <p:cNvSpPr/>
          <p:nvPr/>
        </p:nvSpPr>
        <p:spPr>
          <a:xfrm>
            <a:off x="8608345" y="1526337"/>
            <a:ext cx="1168878" cy="252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≤ 100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4D020A-3D5F-4083-95DE-40FA110A2900}"/>
              </a:ext>
            </a:extLst>
          </p:cNvPr>
          <p:cNvSpPr/>
          <p:nvPr/>
        </p:nvSpPr>
        <p:spPr>
          <a:xfrm>
            <a:off x="8608344" y="1961430"/>
            <a:ext cx="1168879" cy="252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&lt; x ≤ 200 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5417FF-F777-4B3C-81AA-D8C62C50D909}"/>
              </a:ext>
            </a:extLst>
          </p:cNvPr>
          <p:cNvSpPr/>
          <p:nvPr/>
        </p:nvSpPr>
        <p:spPr>
          <a:xfrm>
            <a:off x="8608343" y="2421685"/>
            <a:ext cx="1168879" cy="252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 &lt; x ≤ 500 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638F0A-048D-4D10-871D-D13033BDE332}"/>
              </a:ext>
            </a:extLst>
          </p:cNvPr>
          <p:cNvSpPr/>
          <p:nvPr/>
        </p:nvSpPr>
        <p:spPr>
          <a:xfrm>
            <a:off x="8608342" y="2844823"/>
            <a:ext cx="1168879" cy="252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 &lt; x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16A0E97-B93A-4A20-A9EE-AA02C061EE30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8074475" y="1652589"/>
            <a:ext cx="533870" cy="1029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E1C6C9-B9D9-4B1E-960A-5EF5C8EEE653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8074475" y="2087682"/>
            <a:ext cx="533869" cy="594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DC56A6-F328-47E9-8E42-AF7A1A1B3CED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8074475" y="2547937"/>
            <a:ext cx="533868" cy="134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7D5AE20-C74E-4325-875E-754A90507EEA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8074475" y="2682371"/>
            <a:ext cx="533867" cy="288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E16A676-8143-4CEC-83AC-59A13BE4ED80}"/>
              </a:ext>
            </a:extLst>
          </p:cNvPr>
          <p:cNvSpPr/>
          <p:nvPr/>
        </p:nvSpPr>
        <p:spPr>
          <a:xfrm>
            <a:off x="8503690" y="3394859"/>
            <a:ext cx="1008982" cy="252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In-state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4FAEBF-4EDC-42D6-A06B-07204CF5E34A}"/>
              </a:ext>
            </a:extLst>
          </p:cNvPr>
          <p:cNvSpPr/>
          <p:nvPr/>
        </p:nvSpPr>
        <p:spPr>
          <a:xfrm>
            <a:off x="8498355" y="5014290"/>
            <a:ext cx="1008982" cy="252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247702-FF89-416C-BCB1-9D9CF3DC464F}"/>
              </a:ext>
            </a:extLst>
          </p:cNvPr>
          <p:cNvSpPr/>
          <p:nvPr/>
        </p:nvSpPr>
        <p:spPr>
          <a:xfrm>
            <a:off x="8503690" y="3796369"/>
            <a:ext cx="1008982" cy="252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Interstate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DAB52B7-BBBC-4B6D-BC9A-38CB8EE54339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8028498" y="4017058"/>
            <a:ext cx="469857" cy="1123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EFC8F76-9C3C-43CB-9200-D1C693B1A064}"/>
              </a:ext>
            </a:extLst>
          </p:cNvPr>
          <p:cNvSpPr/>
          <p:nvPr/>
        </p:nvSpPr>
        <p:spPr>
          <a:xfrm>
            <a:off x="4538293" y="4068468"/>
            <a:ext cx="1026004" cy="439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Offer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C4CC54D-8A0A-40B7-B658-1321A1BD61A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051295" y="3647363"/>
            <a:ext cx="0" cy="421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E5F2E3F-C0A8-460C-9BDB-2F6713051F63}"/>
              </a:ext>
            </a:extLst>
          </p:cNvPr>
          <p:cNvGrpSpPr/>
          <p:nvPr/>
        </p:nvGrpSpPr>
        <p:grpSpPr>
          <a:xfrm>
            <a:off x="2973294" y="4288442"/>
            <a:ext cx="1564999" cy="956859"/>
            <a:chOff x="5001973" y="4301998"/>
            <a:chExt cx="1564999" cy="95685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60F1FC-2452-4EFD-8366-96E96489A987}"/>
                </a:ext>
              </a:extLst>
            </p:cNvPr>
            <p:cNvSpPr/>
            <p:nvPr/>
          </p:nvSpPr>
          <p:spPr>
            <a:xfrm>
              <a:off x="5001973" y="4818910"/>
              <a:ext cx="1026004" cy="439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Buy one get one free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9A53B758-C591-42D2-90FD-52A7D0309A69}"/>
                </a:ext>
              </a:extLst>
            </p:cNvPr>
            <p:cNvCxnSpPr>
              <a:cxnSpLocks/>
              <a:stCxn id="9" idx="1"/>
              <a:endCxn id="27" idx="0"/>
            </p:cNvCxnSpPr>
            <p:nvPr/>
          </p:nvCxnSpPr>
          <p:spPr>
            <a:xfrm flipH="1">
              <a:off x="5514975" y="4301998"/>
              <a:ext cx="1051997" cy="5169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9714FF1-3007-4058-A778-AEAE8B525B21}"/>
              </a:ext>
            </a:extLst>
          </p:cNvPr>
          <p:cNvGrpSpPr/>
          <p:nvPr/>
        </p:nvGrpSpPr>
        <p:grpSpPr>
          <a:xfrm>
            <a:off x="5470812" y="4288442"/>
            <a:ext cx="1026004" cy="956859"/>
            <a:chOff x="6372870" y="4290050"/>
            <a:chExt cx="1026004" cy="95685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E618BC-61E5-4CCC-9CC6-7A19C368CE12}"/>
                </a:ext>
              </a:extLst>
            </p:cNvPr>
            <p:cNvSpPr/>
            <p:nvPr/>
          </p:nvSpPr>
          <p:spPr>
            <a:xfrm>
              <a:off x="6372870" y="4806962"/>
              <a:ext cx="1026004" cy="439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20% off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06A20CD6-D4A9-4344-89BC-4C9D406D45C4}"/>
                </a:ext>
              </a:extLst>
            </p:cNvPr>
            <p:cNvCxnSpPr>
              <a:cxnSpLocks/>
              <a:stCxn id="9" idx="3"/>
              <a:endCxn id="28" idx="0"/>
            </p:cNvCxnSpPr>
            <p:nvPr/>
          </p:nvCxnSpPr>
          <p:spPr>
            <a:xfrm>
              <a:off x="6466355" y="4290050"/>
              <a:ext cx="419517" cy="5169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718674B-BE4E-4C53-8CA0-2D8695F42E99}"/>
              </a:ext>
            </a:extLst>
          </p:cNvPr>
          <p:cNvSpPr/>
          <p:nvPr/>
        </p:nvSpPr>
        <p:spPr>
          <a:xfrm>
            <a:off x="6922608" y="4733111"/>
            <a:ext cx="1168879" cy="252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Valentine’s Day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C3F7DC-AF73-41FD-AB3C-BB97B9C48FBF}"/>
              </a:ext>
            </a:extLst>
          </p:cNvPr>
          <p:cNvSpPr/>
          <p:nvPr/>
        </p:nvSpPr>
        <p:spPr>
          <a:xfrm>
            <a:off x="6922607" y="5276925"/>
            <a:ext cx="1168879" cy="252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83D1F6-1F57-4D9F-BA17-52A399BEA9FC}"/>
              </a:ext>
            </a:extLst>
          </p:cNvPr>
          <p:cNvSpPr/>
          <p:nvPr/>
        </p:nvSpPr>
        <p:spPr>
          <a:xfrm>
            <a:off x="6922607" y="5818859"/>
            <a:ext cx="1168879" cy="252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Memorial Day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3469F00-72B1-406B-82A6-E80FE1D45E73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 flipV="1">
            <a:off x="6496816" y="4859363"/>
            <a:ext cx="425792" cy="165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D59F620-5DBC-4ACB-9A65-5509C0A953B9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6496816" y="5025328"/>
            <a:ext cx="425791" cy="377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AC62692-350C-4335-BE21-EC174559CF53}"/>
              </a:ext>
            </a:extLst>
          </p:cNvPr>
          <p:cNvCxnSpPr>
            <a:cxnSpLocks/>
            <a:stCxn id="28" idx="3"/>
            <a:endCxn id="34" idx="1"/>
          </p:cNvCxnSpPr>
          <p:nvPr/>
        </p:nvCxnSpPr>
        <p:spPr>
          <a:xfrm>
            <a:off x="6496816" y="5025328"/>
            <a:ext cx="425791" cy="919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B20B258-C309-482D-B100-A4A572BB7A79}"/>
              </a:ext>
            </a:extLst>
          </p:cNvPr>
          <p:cNvSpPr/>
          <p:nvPr/>
        </p:nvSpPr>
        <p:spPr>
          <a:xfrm>
            <a:off x="679585" y="5371761"/>
            <a:ext cx="1168879" cy="252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Thanksgiving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D40531-59D0-4EFD-8F04-90414B4FD475}"/>
              </a:ext>
            </a:extLst>
          </p:cNvPr>
          <p:cNvSpPr/>
          <p:nvPr/>
        </p:nvSpPr>
        <p:spPr>
          <a:xfrm>
            <a:off x="679586" y="4845770"/>
            <a:ext cx="1168879" cy="252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 Day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602B7B-3D56-4A19-8391-0D8E3F0D35EA}"/>
              </a:ext>
            </a:extLst>
          </p:cNvPr>
          <p:cNvSpPr/>
          <p:nvPr/>
        </p:nvSpPr>
        <p:spPr>
          <a:xfrm>
            <a:off x="679585" y="5944020"/>
            <a:ext cx="1168879" cy="252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Christmas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D8D6089-4DCB-4C27-B135-6A9187E9245D}"/>
              </a:ext>
            </a:extLst>
          </p:cNvPr>
          <p:cNvCxnSpPr>
            <a:cxnSpLocks/>
            <a:stCxn id="27" idx="1"/>
            <a:endCxn id="30" idx="3"/>
          </p:cNvCxnSpPr>
          <p:nvPr/>
        </p:nvCxnSpPr>
        <p:spPr>
          <a:xfrm flipH="1" flipV="1">
            <a:off x="1848465" y="4972022"/>
            <a:ext cx="1124829" cy="53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C775435-5A15-4463-8F99-E65B628AD7FB}"/>
              </a:ext>
            </a:extLst>
          </p:cNvPr>
          <p:cNvCxnSpPr>
            <a:cxnSpLocks/>
            <a:stCxn id="27" idx="1"/>
            <a:endCxn id="29" idx="3"/>
          </p:cNvCxnSpPr>
          <p:nvPr/>
        </p:nvCxnSpPr>
        <p:spPr>
          <a:xfrm flipH="1">
            <a:off x="1848464" y="5025328"/>
            <a:ext cx="1124830" cy="472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F64397E-71F1-4288-B867-E6E5B423D0A6}"/>
              </a:ext>
            </a:extLst>
          </p:cNvPr>
          <p:cNvCxnSpPr>
            <a:cxnSpLocks/>
            <a:stCxn id="27" idx="1"/>
            <a:endCxn id="31" idx="3"/>
          </p:cNvCxnSpPr>
          <p:nvPr/>
        </p:nvCxnSpPr>
        <p:spPr>
          <a:xfrm flipH="1">
            <a:off x="1848464" y="5025328"/>
            <a:ext cx="1124830" cy="1044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B015E38-6657-4342-B2DB-9D172FEADE8F}"/>
              </a:ext>
            </a:extLst>
          </p:cNvPr>
          <p:cNvSpPr/>
          <p:nvPr/>
        </p:nvSpPr>
        <p:spPr>
          <a:xfrm>
            <a:off x="9804892" y="3822142"/>
            <a:ext cx="1168879" cy="252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1-day delivery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81E5630-6653-9940-BCA8-9839B4FE7411}"/>
              </a:ext>
            </a:extLst>
          </p:cNvPr>
          <p:cNvSpPr/>
          <p:nvPr/>
        </p:nvSpPr>
        <p:spPr>
          <a:xfrm>
            <a:off x="9804891" y="4772732"/>
            <a:ext cx="1168879" cy="252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1-week delivery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8ED2E0E-40F1-5647-AD02-A6ED08764870}"/>
              </a:ext>
            </a:extLst>
          </p:cNvPr>
          <p:cNvSpPr/>
          <p:nvPr/>
        </p:nvSpPr>
        <p:spPr>
          <a:xfrm>
            <a:off x="9804892" y="4300008"/>
            <a:ext cx="1168879" cy="252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2-day delivery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4B892A8-E6F4-5148-88C2-1BA9A4FC5561}"/>
              </a:ext>
            </a:extLst>
          </p:cNvPr>
          <p:cNvSpPr/>
          <p:nvPr/>
        </p:nvSpPr>
        <p:spPr>
          <a:xfrm>
            <a:off x="8503690" y="4186464"/>
            <a:ext cx="829603" cy="342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Domestic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1076803-836A-834A-9182-DAF8FA6DC91B}"/>
              </a:ext>
            </a:extLst>
          </p:cNvPr>
          <p:cNvSpPr/>
          <p:nvPr/>
        </p:nvSpPr>
        <p:spPr>
          <a:xfrm>
            <a:off x="9804891" y="5154975"/>
            <a:ext cx="1168879" cy="252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1-week delivery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C5FE240-92F6-B947-AAE3-286B21947AE1}"/>
              </a:ext>
            </a:extLst>
          </p:cNvPr>
          <p:cNvCxnSpPr>
            <a:cxnSpLocks/>
            <a:stCxn id="14" idx="3"/>
            <a:endCxn id="98" idx="1"/>
          </p:cNvCxnSpPr>
          <p:nvPr/>
        </p:nvCxnSpPr>
        <p:spPr>
          <a:xfrm>
            <a:off x="8028498" y="4017058"/>
            <a:ext cx="475192" cy="340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D6A4233-3855-A64E-BD58-60E6EAFA5C70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 flipV="1">
            <a:off x="8028498" y="3521111"/>
            <a:ext cx="475192" cy="495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E011DB6-DB72-3749-84CC-C5D19EE69733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 flipV="1">
            <a:off x="8028498" y="3922621"/>
            <a:ext cx="475192" cy="94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8CC72E-9656-D345-AAD3-F9338E793158}"/>
              </a:ext>
            </a:extLst>
          </p:cNvPr>
          <p:cNvCxnSpPr>
            <a:cxnSpLocks/>
            <a:stCxn id="98" idx="3"/>
            <a:endCxn id="86" idx="1"/>
          </p:cNvCxnSpPr>
          <p:nvPr/>
        </p:nvCxnSpPr>
        <p:spPr>
          <a:xfrm flipV="1">
            <a:off x="9333293" y="3948394"/>
            <a:ext cx="471599" cy="409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87A6644-C868-D04B-BF7B-8E891D89A51E}"/>
              </a:ext>
            </a:extLst>
          </p:cNvPr>
          <p:cNvCxnSpPr>
            <a:cxnSpLocks/>
            <a:stCxn id="98" idx="3"/>
            <a:endCxn id="89" idx="1"/>
          </p:cNvCxnSpPr>
          <p:nvPr/>
        </p:nvCxnSpPr>
        <p:spPr>
          <a:xfrm>
            <a:off x="9333293" y="4357870"/>
            <a:ext cx="471599" cy="68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61E431B-7786-9145-B0EF-B208EEDC5D8A}"/>
              </a:ext>
            </a:extLst>
          </p:cNvPr>
          <p:cNvCxnSpPr>
            <a:cxnSpLocks/>
            <a:stCxn id="98" idx="3"/>
            <a:endCxn id="87" idx="1"/>
          </p:cNvCxnSpPr>
          <p:nvPr/>
        </p:nvCxnSpPr>
        <p:spPr>
          <a:xfrm>
            <a:off x="9333293" y="4357870"/>
            <a:ext cx="471598" cy="541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8804638-60F8-DF46-AC39-60776A5AC9C4}"/>
              </a:ext>
            </a:extLst>
          </p:cNvPr>
          <p:cNvCxnSpPr>
            <a:cxnSpLocks/>
            <a:stCxn id="24" idx="3"/>
            <a:endCxn id="101" idx="1"/>
          </p:cNvCxnSpPr>
          <p:nvPr/>
        </p:nvCxnSpPr>
        <p:spPr>
          <a:xfrm>
            <a:off x="9507337" y="5140542"/>
            <a:ext cx="297554" cy="140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05397DC-BDFB-1949-BAC8-435434253C78}"/>
              </a:ext>
            </a:extLst>
          </p:cNvPr>
          <p:cNvSpPr/>
          <p:nvPr/>
        </p:nvSpPr>
        <p:spPr>
          <a:xfrm>
            <a:off x="4240739" y="4806021"/>
            <a:ext cx="1026004" cy="439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85820AC-23D7-0D45-8F67-B0110D1A1806}"/>
              </a:ext>
            </a:extLst>
          </p:cNvPr>
          <p:cNvCxnSpPr>
            <a:cxnSpLocks/>
            <a:stCxn id="9" idx="2"/>
            <a:endCxn id="80" idx="0"/>
          </p:cNvCxnSpPr>
          <p:nvPr/>
        </p:nvCxnSpPr>
        <p:spPr>
          <a:xfrm flipH="1">
            <a:off x="4753741" y="4508415"/>
            <a:ext cx="297554" cy="297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38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38" grpId="0" animBg="1"/>
      <p:bldP spid="39" grpId="0" animBg="1"/>
      <p:bldP spid="40" grpId="0" animBg="1"/>
      <p:bldP spid="7" grpId="0" animBg="1"/>
      <p:bldP spid="11" grpId="0" animBg="1"/>
      <p:bldP spid="12" grpId="0" animBg="1"/>
      <p:bldP spid="8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20" grpId="0" animBg="1"/>
      <p:bldP spid="23" grpId="0" animBg="1"/>
      <p:bldP spid="24" grpId="0" animBg="1"/>
      <p:bldP spid="25" grpId="0" animBg="1"/>
      <p:bldP spid="9" grpId="0" animBg="1"/>
      <p:bldP spid="32" grpId="0" animBg="1"/>
      <p:bldP spid="33" grpId="0" animBg="1"/>
      <p:bldP spid="34" grpId="0" animBg="1"/>
      <p:bldP spid="29" grpId="0" animBg="1"/>
      <p:bldP spid="30" grpId="0" animBg="1"/>
      <p:bldP spid="31" grpId="0" animBg="1"/>
      <p:bldP spid="86" grpId="0" animBg="1"/>
      <p:bldP spid="87" grpId="0" animBg="1"/>
      <p:bldP spid="89" grpId="0" animBg="1"/>
      <p:bldP spid="98" grpId="0" animBg="1"/>
      <p:bldP spid="101" grpId="0" animBg="1"/>
      <p:bldP spid="8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75</Words>
  <Application>Microsoft Macintosh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Haoliang</dc:creator>
  <cp:lastModifiedBy>Hu, Linghuan</cp:lastModifiedBy>
  <cp:revision>23</cp:revision>
  <dcterms:created xsi:type="dcterms:W3CDTF">2018-09-08T15:25:35Z</dcterms:created>
  <dcterms:modified xsi:type="dcterms:W3CDTF">2021-05-28T02:01:03Z</dcterms:modified>
</cp:coreProperties>
</file>