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75"/>
  </p:normalViewPr>
  <p:slideViewPr>
    <p:cSldViewPr snapToGrid="0" snapToObjects="1">
      <p:cViewPr varScale="1">
        <p:scale>
          <a:sx n="78" d="100"/>
          <a:sy n="78" d="100"/>
        </p:scale>
        <p:origin x="17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23F5-2BF6-8C49-87E5-54B3C803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C2DA1-D68A-1841-8599-45AFFAEED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11C9-C0AE-F241-879B-55EA7450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60B6-1FAB-7548-A104-B9AAA28E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32C4-4492-7143-B4FE-99483594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2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0BFE-0DAD-2E4A-9961-B8847C50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7A24C-01D3-FC49-A2B3-E1364E1D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2A1C-CB06-3A4F-9B36-D55BB5AC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98FA-2502-B447-8548-4E75E31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9E95-45A9-3743-A44F-B9AC674F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C174-170C-694D-B334-1C3F3D765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FCE73-0BD1-FA48-996D-83C3ED89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9520-DEF2-7F49-8A1B-48B4F7D1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C9A1-A5BE-1049-93E0-2A239DEB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A6DE-FA06-9749-9D50-D2D934D9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398-9853-4845-B170-55FEEC6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1A4E-9EBA-CE4F-A6E6-B4D275BB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F58C-D7C8-6B4D-966F-2C5E004E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886F-10D7-D444-924D-E8762EDE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9BDD-F0F1-9F45-B96B-C594DE33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0FC-4B86-4D42-B4A2-0DC5B80D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46CF-A6EF-2141-BC06-117A4A91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ED0C-9B20-9C4C-AE69-16C79B9D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69B5-F062-7F4E-867B-BEA14AE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6179-915B-6140-BD6B-2E6DDBB8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9056-4B8B-9C4E-B437-D2A776C8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B030-9064-8342-8836-AF21D766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64DC6-9A9E-5445-A903-C94D1C75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182A-163B-004C-88BB-0AB7ED7D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D9918-D9F4-4D40-BB13-B154E18A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8CD9-E9EC-2A4C-B852-51E9380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EDB-7C2A-9541-9161-68F98395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2188-2B05-DC44-89DD-3DE078B8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7AE6-D211-2344-943E-4DAEBAB3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4C10C-0DE1-984D-9DDF-49D5715E3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B2E1-6679-FC45-AF6E-8407C3BA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3E9E0-A814-DB47-B7ED-2FBAC38D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78CA-AA14-A44B-84A2-04C2795A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BD31B-5C8F-B849-800F-D80EAB4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F258-DD51-6A4B-8BE6-7075AACF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74B6-8088-C54A-B534-B4059F81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D7F5-4694-4749-9AFB-4AB3010A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57CB5-49C0-7844-A046-E8FBB16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A051-BB42-654B-AF22-8B7A9D1B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DADB6-9A44-0644-90DF-3D2E2329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F01AF-CA1C-1D4F-983E-63BF30AE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CDED-D840-8149-9EB8-73FFBA15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610A-4829-8B45-AED9-B352A153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E42B-8C5C-1049-8D88-4BCDDF09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72E1-8783-A443-85ED-A068F52A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4D4D-B364-3242-B5F9-689189F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16A1-4353-3C4B-AA5A-D4930D8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1A-240E-AF4B-B9BC-E4C7861C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13923-2BA7-3546-89E0-B29646FBB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DCA1-85B4-C346-AE3F-C742CC89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02EA-0A0C-E548-B5BA-63B92BF0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5C312-9482-9C48-BBC7-7842140A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CDFFC-28CF-8D47-A98F-F762D7F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6169-23EB-7347-8C9C-AEBA86D9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E4B54-F170-0C4C-B400-E225121C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931-2C31-1D4D-A58A-AC36CED4C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241D-F801-E741-A742-C7D2D4DD418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B850-DEEE-744D-A372-13C384506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81D9-5C70-8F48-8ADC-BF3B3BF3C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4880-CB3E-8940-A664-0F42B5201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9AFA3-629B-464B-A3EF-F7AE58DC59F0}"/>
              </a:ext>
            </a:extLst>
          </p:cNvPr>
          <p:cNvSpPr/>
          <p:nvPr/>
        </p:nvSpPr>
        <p:spPr>
          <a:xfrm>
            <a:off x="5542547" y="2971800"/>
            <a:ext cx="11487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989B2-EF09-BD40-9F20-D5E3BBBCEEEB}"/>
              </a:ext>
            </a:extLst>
          </p:cNvPr>
          <p:cNvSpPr/>
          <p:nvPr/>
        </p:nvSpPr>
        <p:spPr>
          <a:xfrm>
            <a:off x="6426467" y="1925619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membership discount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6243B-C5EE-D148-9F1E-58EB37C5A8A8}"/>
              </a:ext>
            </a:extLst>
          </p:cNvPr>
          <p:cNvSpPr/>
          <p:nvPr/>
        </p:nvSpPr>
        <p:spPr>
          <a:xfrm>
            <a:off x="4196332" y="135143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Regular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6DF77-0084-FB45-A4F7-11678E791C3C}"/>
              </a:ext>
            </a:extLst>
          </p:cNvPr>
          <p:cNvSpPr/>
          <p:nvPr/>
        </p:nvSpPr>
        <p:spPr>
          <a:xfrm>
            <a:off x="5802523" y="132901"/>
            <a:ext cx="788612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Silver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C54BB-F21C-9C42-AE37-16AB89AC0D4B}"/>
              </a:ext>
            </a:extLst>
          </p:cNvPr>
          <p:cNvSpPr/>
          <p:nvPr/>
        </p:nvSpPr>
        <p:spPr>
          <a:xfrm>
            <a:off x="6770711" y="132900"/>
            <a:ext cx="788612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65A9-AC63-AC49-B19A-F9308EBB5582}"/>
              </a:ext>
            </a:extLst>
          </p:cNvPr>
          <p:cNvSpPr/>
          <p:nvPr/>
        </p:nvSpPr>
        <p:spPr>
          <a:xfrm>
            <a:off x="7738899" y="132899"/>
            <a:ext cx="1014521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Platinum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2ABD4-5158-9640-AA36-015EDF16D185}"/>
              </a:ext>
            </a:extLst>
          </p:cNvPr>
          <p:cNvSpPr/>
          <p:nvPr/>
        </p:nvSpPr>
        <p:spPr>
          <a:xfrm>
            <a:off x="7087639" y="2971800"/>
            <a:ext cx="142661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nights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D94BC-5E05-EE4E-BBCD-398E05B42B3C}"/>
              </a:ext>
            </a:extLst>
          </p:cNvPr>
          <p:cNvSpPr/>
          <p:nvPr/>
        </p:nvSpPr>
        <p:spPr>
          <a:xfrm>
            <a:off x="5542547" y="1154653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Participated hotels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2D554-3338-3640-A371-5944F949AA4F}"/>
              </a:ext>
            </a:extLst>
          </p:cNvPr>
          <p:cNvSpPr/>
          <p:nvPr/>
        </p:nvSpPr>
        <p:spPr>
          <a:xfrm>
            <a:off x="7316050" y="1157342"/>
            <a:ext cx="1861001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Non-participated hotels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93798-7134-584D-ADEC-94C10E1F0D1E}"/>
              </a:ext>
            </a:extLst>
          </p:cNvPr>
          <p:cNvSpPr/>
          <p:nvPr/>
        </p:nvSpPr>
        <p:spPr>
          <a:xfrm>
            <a:off x="9075585" y="1992406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Regular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7719D-0114-5044-9779-BDB9483481E5}"/>
              </a:ext>
            </a:extLst>
          </p:cNvPr>
          <p:cNvSpPr/>
          <p:nvPr/>
        </p:nvSpPr>
        <p:spPr>
          <a:xfrm>
            <a:off x="9075585" y="2796986"/>
            <a:ext cx="788612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Silver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FFE58-2F68-204F-96AF-DCF683A409F0}"/>
              </a:ext>
            </a:extLst>
          </p:cNvPr>
          <p:cNvSpPr/>
          <p:nvPr/>
        </p:nvSpPr>
        <p:spPr>
          <a:xfrm>
            <a:off x="9085116" y="3524026"/>
            <a:ext cx="788612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0AAD4-7CCC-174C-A6BE-1E6193D1BADD}"/>
              </a:ext>
            </a:extLst>
          </p:cNvPr>
          <p:cNvSpPr/>
          <p:nvPr/>
        </p:nvSpPr>
        <p:spPr>
          <a:xfrm>
            <a:off x="9085116" y="4251066"/>
            <a:ext cx="1014521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Platinum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6FF5A-37C5-FB4E-8143-B1583F42D4E7}"/>
              </a:ext>
            </a:extLst>
          </p:cNvPr>
          <p:cNvSpPr/>
          <p:nvPr/>
        </p:nvSpPr>
        <p:spPr>
          <a:xfrm>
            <a:off x="3028843" y="2059194"/>
            <a:ext cx="142661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for less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62619-3A8A-B548-B863-F719A90BCDD1}"/>
              </a:ext>
            </a:extLst>
          </p:cNvPr>
          <p:cNvSpPr/>
          <p:nvPr/>
        </p:nvSpPr>
        <p:spPr>
          <a:xfrm>
            <a:off x="1101288" y="1149723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than 3 nights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D5659-16D6-F146-8F73-27045E6491C2}"/>
              </a:ext>
            </a:extLst>
          </p:cNvPr>
          <p:cNvSpPr/>
          <p:nvPr/>
        </p:nvSpPr>
        <p:spPr>
          <a:xfrm>
            <a:off x="1144744" y="1925618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than 7 nights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C742E-70F5-5341-8B21-11C4637408C4}"/>
              </a:ext>
            </a:extLst>
          </p:cNvPr>
          <p:cNvSpPr/>
          <p:nvPr/>
        </p:nvSpPr>
        <p:spPr>
          <a:xfrm>
            <a:off x="3028842" y="3203090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Cancellation policy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9C5CAC-0F61-B04B-89A5-5A658C4402B6}"/>
              </a:ext>
            </a:extLst>
          </p:cNvPr>
          <p:cNvSpPr/>
          <p:nvPr/>
        </p:nvSpPr>
        <p:spPr>
          <a:xfrm>
            <a:off x="1057833" y="2869605"/>
            <a:ext cx="151352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Before 7 days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37AD87-AB97-4F42-AAB0-2016807F78CE}"/>
              </a:ext>
            </a:extLst>
          </p:cNvPr>
          <p:cNvSpPr/>
          <p:nvPr/>
        </p:nvSpPr>
        <p:spPr>
          <a:xfrm>
            <a:off x="1057833" y="3602019"/>
            <a:ext cx="151352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Within 3 days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19AC73-997D-D84F-B9C0-ED1CD13C79FF}"/>
              </a:ext>
            </a:extLst>
          </p:cNvPr>
          <p:cNvSpPr/>
          <p:nvPr/>
        </p:nvSpPr>
        <p:spPr>
          <a:xfrm>
            <a:off x="907606" y="4327711"/>
            <a:ext cx="167847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Within 24 hours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3B2E3E-9C8E-F546-8948-0E462CD7101D}"/>
              </a:ext>
            </a:extLst>
          </p:cNvPr>
          <p:cNvSpPr/>
          <p:nvPr/>
        </p:nvSpPr>
        <p:spPr>
          <a:xfrm>
            <a:off x="1149919" y="5013511"/>
            <a:ext cx="142661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Platinum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26E510-63C5-5F4D-9BDE-AD8E81F1DE2E}"/>
              </a:ext>
            </a:extLst>
          </p:cNvPr>
          <p:cNvSpPr/>
          <p:nvPr/>
        </p:nvSpPr>
        <p:spPr>
          <a:xfrm>
            <a:off x="5403593" y="3964640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 offer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160EEE-C327-4F4E-9BE4-F2F84AFA74BD}"/>
              </a:ext>
            </a:extLst>
          </p:cNvPr>
          <p:cNvSpPr/>
          <p:nvPr/>
        </p:nvSpPr>
        <p:spPr>
          <a:xfrm>
            <a:off x="3753174" y="4785874"/>
            <a:ext cx="1856970" cy="96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Labor Day, Thanksgiving Christmas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1C467-9D41-F642-BFC1-BBB4157E561F}"/>
              </a:ext>
            </a:extLst>
          </p:cNvPr>
          <p:cNvSpPr/>
          <p:nvPr/>
        </p:nvSpPr>
        <p:spPr>
          <a:xfrm>
            <a:off x="6096000" y="5242112"/>
            <a:ext cx="1856970" cy="96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Valentine’s Day, Easter, and Memorial Day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3B0AA1-26D5-5B4D-A6DE-291C08651047}"/>
              </a:ext>
            </a:extLst>
          </p:cNvPr>
          <p:cNvSpPr/>
          <p:nvPr/>
        </p:nvSpPr>
        <p:spPr>
          <a:xfrm>
            <a:off x="8192869" y="5242111"/>
            <a:ext cx="1671328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customers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40E646-D511-0743-ADDB-CDFED1C6327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6255855" y="1745428"/>
            <a:ext cx="883920" cy="18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8D0021-8F14-8545-96C9-48F15C6956D5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7139775" y="1748117"/>
            <a:ext cx="1106776" cy="17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336A4-7890-2C40-B64B-7BE40DCF8CB3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H="1" flipV="1">
            <a:off x="4909640" y="725918"/>
            <a:ext cx="1346215" cy="42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8D7CC-0A50-E147-AE83-EE6BDD81AD2D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H="1" flipV="1">
            <a:off x="6196829" y="723676"/>
            <a:ext cx="59026" cy="43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436269-F000-8C40-B284-3E64973F5FC2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255855" y="723675"/>
            <a:ext cx="909162" cy="430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468D6-2114-8E40-967D-98A8DE79CFF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6255855" y="723674"/>
            <a:ext cx="1990305" cy="43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65DC42-27DE-F04F-A51D-C4412002A4F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6691256" y="3200400"/>
            <a:ext cx="396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50A324-1BAA-F34A-A7E1-3813C1423CE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8514254" y="2287794"/>
            <a:ext cx="561331" cy="912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23D1A8-7CF4-AC4C-8FFD-A50B29B0AA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8514254" y="3092374"/>
            <a:ext cx="561331" cy="10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32C9F1-A69A-7049-BFAD-4BF784C0B1A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8514254" y="3200400"/>
            <a:ext cx="570862" cy="61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6CC82A-9F03-2A48-805D-D5F68942BA4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8514254" y="3200400"/>
            <a:ext cx="570862" cy="134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2904C0-7C59-9B4A-96BF-C4B3DDE988A0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flipH="1">
            <a:off x="6116901" y="3429000"/>
            <a:ext cx="1" cy="53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06D9A2E-6AEE-FC49-B7C6-C7B82FDEB09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4681659" y="4555415"/>
            <a:ext cx="1435242" cy="230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427BA5-2CF7-4B42-9BE6-41C0AB9BA165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116901" y="4555415"/>
            <a:ext cx="907584" cy="686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51E5B32-404C-D04E-9E46-3CE8731C8B9F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6116901" y="4555415"/>
            <a:ext cx="2911632" cy="68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BB87E2-3026-854E-8BAC-84F630799A7C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4455457" y="3200400"/>
            <a:ext cx="1087090" cy="29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85F56C-BEFD-4B4E-9493-84A70D6627B7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 flipV="1">
            <a:off x="2571359" y="3098205"/>
            <a:ext cx="457483" cy="400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81B388-E7E7-4340-82F0-7D7A6FCEFACA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>
            <a:off x="2571359" y="3498478"/>
            <a:ext cx="457483" cy="33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5EEE86-19CD-DB4F-9E2F-0A82D1ABB4CD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>
            <a:off x="2586080" y="3498478"/>
            <a:ext cx="442762" cy="105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EC8DFF-E1F1-464D-842E-A8787DD810D3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2576534" y="3498478"/>
            <a:ext cx="452308" cy="174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D3BAE9-5F52-8744-9BB8-B0173A953655}"/>
              </a:ext>
            </a:extLst>
          </p:cNvPr>
          <p:cNvCxnSpPr>
            <a:stCxn id="4" idx="0"/>
            <a:endCxn id="17" idx="3"/>
          </p:cNvCxnSpPr>
          <p:nvPr/>
        </p:nvCxnSpPr>
        <p:spPr>
          <a:xfrm flipH="1" flipV="1">
            <a:off x="4455458" y="2287794"/>
            <a:ext cx="1661444" cy="68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D22FA5-9B92-F948-B248-AAD6B0F6EAC4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527903" y="1445111"/>
            <a:ext cx="500940" cy="84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0870C-B336-1042-B252-56C55109B27A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2571359" y="2221006"/>
            <a:ext cx="457484" cy="6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2328CC7-65AA-464E-9144-4C97E50F1D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116902" y="2516394"/>
            <a:ext cx="1022873" cy="45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C5DC95-6E85-C64C-87B5-2B78052FDD91}"/>
              </a:ext>
            </a:extLst>
          </p:cNvPr>
          <p:cNvSpPr/>
          <p:nvPr/>
        </p:nvSpPr>
        <p:spPr>
          <a:xfrm>
            <a:off x="10255910" y="3293957"/>
            <a:ext cx="1214788" cy="35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&lt;= 200 pts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660092-0D8C-0640-B29C-BB1D0A32B4DE}"/>
              </a:ext>
            </a:extLst>
          </p:cNvPr>
          <p:cNvSpPr/>
          <p:nvPr/>
        </p:nvSpPr>
        <p:spPr>
          <a:xfrm>
            <a:off x="10255910" y="3755512"/>
            <a:ext cx="1214788" cy="35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 200 pts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6FB7A7-B9FB-0545-9397-D36A71E0CAF9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 flipV="1">
            <a:off x="9873728" y="3472129"/>
            <a:ext cx="382182" cy="347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D16E54-DF74-354E-B5A0-74A84C196F19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9873728" y="3819414"/>
            <a:ext cx="382182" cy="11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9FA2BC7-14DC-7846-8285-3BEB8073DCA6}"/>
              </a:ext>
            </a:extLst>
          </p:cNvPr>
          <p:cNvSpPr/>
          <p:nvPr/>
        </p:nvSpPr>
        <p:spPr>
          <a:xfrm>
            <a:off x="10430433" y="4309652"/>
            <a:ext cx="1214788" cy="35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&lt;= 100 pts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55013E-63B8-094D-B041-B8FFB642851C}"/>
              </a:ext>
            </a:extLst>
          </p:cNvPr>
          <p:cNvSpPr/>
          <p:nvPr/>
        </p:nvSpPr>
        <p:spPr>
          <a:xfrm>
            <a:off x="10430433" y="4771207"/>
            <a:ext cx="1214788" cy="35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 100 pts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A356B3-C94A-B840-878C-3C192239709D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>
            <a:off x="10099637" y="4546454"/>
            <a:ext cx="330796" cy="40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67546-C655-7145-A671-E77B5F6B81BD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 flipV="1">
            <a:off x="10099637" y="4487824"/>
            <a:ext cx="330796" cy="5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99838-90F7-5B46-9E2E-E1857FAEA5D5}"/>
              </a:ext>
            </a:extLst>
          </p:cNvPr>
          <p:cNvSpPr/>
          <p:nvPr/>
        </p:nvSpPr>
        <p:spPr>
          <a:xfrm>
            <a:off x="2315534" y="5983308"/>
            <a:ext cx="1426615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Participated hotels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35B084-3342-694B-8782-76C2D2DFD62B}"/>
              </a:ext>
            </a:extLst>
          </p:cNvPr>
          <p:cNvCxnSpPr>
            <a:cxnSpLocks/>
            <a:stCxn id="27" idx="2"/>
            <a:endCxn id="70" idx="0"/>
          </p:cNvCxnSpPr>
          <p:nvPr/>
        </p:nvCxnSpPr>
        <p:spPr>
          <a:xfrm flipH="1">
            <a:off x="3028842" y="5749583"/>
            <a:ext cx="1652817" cy="23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EF74EFC-0CA3-D942-B19E-59E6A1CEAF58}"/>
              </a:ext>
            </a:extLst>
          </p:cNvPr>
          <p:cNvSpPr/>
          <p:nvPr/>
        </p:nvSpPr>
        <p:spPr>
          <a:xfrm>
            <a:off x="4070517" y="5983822"/>
            <a:ext cx="1856970" cy="59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Non-Participated hotels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3A66A9-7B50-0745-96FE-811E4C8CEB36}"/>
              </a:ext>
            </a:extLst>
          </p:cNvPr>
          <p:cNvCxnSpPr>
            <a:cxnSpLocks/>
            <a:stCxn id="27" idx="2"/>
            <a:endCxn id="74" idx="0"/>
          </p:cNvCxnSpPr>
          <p:nvPr/>
        </p:nvCxnSpPr>
        <p:spPr>
          <a:xfrm>
            <a:off x="4681659" y="5749583"/>
            <a:ext cx="317343" cy="234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Linghuan</dc:creator>
  <cp:lastModifiedBy>Hu, Linghuan</cp:lastModifiedBy>
  <cp:revision>15</cp:revision>
  <dcterms:created xsi:type="dcterms:W3CDTF">2020-06-29T20:37:02Z</dcterms:created>
  <dcterms:modified xsi:type="dcterms:W3CDTF">2021-01-21T22:23:08Z</dcterms:modified>
</cp:coreProperties>
</file>