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93B7F-EF85-C7A0-3BC7-EDD416E9C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2867D7-B9B5-C2C3-D50A-4332D91B1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9AF795-A395-A433-225C-7285A159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831B-58EC-4325-BF30-D68845E267F4}" type="datetimeFigureOut">
              <a:rPr lang="es-CO" smtClean="0"/>
              <a:t>23/05/2023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AF0BA7-B812-7DA3-130A-9AAB53BF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3CF7DA-C927-5C9C-672C-57652BF8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250A-CA38-4905-899A-4FBB207EEC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104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90AF0-696A-F600-744B-183524DE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5ED5F4-E950-BEA6-C44B-6A78CAE61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1EE479-3D5C-FCAC-7638-D73AB529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831B-58EC-4325-BF30-D68845E267F4}" type="datetimeFigureOut">
              <a:rPr lang="es-CO" smtClean="0"/>
              <a:t>23/05/2023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FF2289-F58E-E111-9ED2-9B95B727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9CCEC3-6D33-8FE0-1EB8-357B52CC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250A-CA38-4905-899A-4FBB207EEC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921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6985E8-036B-E251-2413-C9CE59151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1A988C-C235-3117-C227-CE91C0DB2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396D1B-9858-5B00-57B7-687310D1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831B-58EC-4325-BF30-D68845E267F4}" type="datetimeFigureOut">
              <a:rPr lang="es-CO" smtClean="0"/>
              <a:t>23/05/2023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D1AA51-D268-D45A-A326-09FB7911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D727B9-215E-4046-1991-0435EF90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250A-CA38-4905-899A-4FBB207EEC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597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9CAF-C8E7-2E4C-5924-F413C899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3887AB-F5B5-9068-9816-082ACB4B4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93B0B9-D6A1-AE62-9B7A-C3AA6DE1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831B-58EC-4325-BF30-D68845E267F4}" type="datetimeFigureOut">
              <a:rPr lang="es-CO" smtClean="0"/>
              <a:t>23/05/2023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5FA085-3D57-E638-F4FE-6E45A297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7C0D20-6C6D-CB37-B19B-6FD64D8B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250A-CA38-4905-899A-4FBB207EEC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224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3A399-5290-80DD-BFAD-6A406181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658C56-9F72-35C0-6773-93855D2EA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AAA5D2-9C09-39C2-75A5-362EF0FA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831B-58EC-4325-BF30-D68845E267F4}" type="datetimeFigureOut">
              <a:rPr lang="es-CO" smtClean="0"/>
              <a:t>23/05/2023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173F7D-A7BD-6536-B202-0AB0256F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DB9AED-5B35-96A8-7D04-C54237B6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250A-CA38-4905-899A-4FBB207EEC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400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3AC57-805D-EEAF-61B3-564463B26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5BAD9F-78D2-4DEC-591D-EED53ACBC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C52B61-AF7D-5748-F790-506AD08FA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25D6E9-CF3D-C9FA-401B-EB9AB252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831B-58EC-4325-BF30-D68845E267F4}" type="datetimeFigureOut">
              <a:rPr lang="es-CO" smtClean="0"/>
              <a:t>23/05/2023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A8D23A-A090-E03F-9279-054F594A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21FD73-6496-84FA-5F48-A881501A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250A-CA38-4905-899A-4FBB207EEC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284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AE3CF-86ED-63FC-83CE-6012C60E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76EB33-C7F1-A011-C211-90B0A41D2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C8F112-CDA5-C9E8-F7E2-AF2EAF6A6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BC6BFB-E88E-AE22-D0DA-C04F63A15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958944-41A0-BEFC-18FC-26CFB6F1C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30799D-0928-D0F9-6958-ACCFEC63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831B-58EC-4325-BF30-D68845E267F4}" type="datetimeFigureOut">
              <a:rPr lang="es-CO" smtClean="0"/>
              <a:t>23/05/2023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36B35C-DF12-FB4C-0C1A-7E55CDF3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057A61-AEDC-8711-D8D2-1C1BBBBD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250A-CA38-4905-899A-4FBB207EEC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996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A551D-D035-6FE6-F895-3509DC3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C669D4-7032-C99B-9A55-BD50E3FE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831B-58EC-4325-BF30-D68845E267F4}" type="datetimeFigureOut">
              <a:rPr lang="es-CO" smtClean="0"/>
              <a:t>23/05/2023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9F55C5-27AD-90D3-64BA-ED03B44F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2E9D73-6FEF-75A9-0BA4-2C524034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250A-CA38-4905-899A-4FBB207EEC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658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89AAF0-BCB0-7F3D-6F2E-F02AB04C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831B-58EC-4325-BF30-D68845E267F4}" type="datetimeFigureOut">
              <a:rPr lang="es-CO" smtClean="0"/>
              <a:t>23/05/2023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9E4D53C-8B3D-BF5A-26C0-2F9FBE17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8F0447-9FF0-87B1-BA5B-E9005529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250A-CA38-4905-899A-4FBB207EEC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807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6CE84-31EE-9CF4-41F8-6CE6B8B0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54A66-C220-84FE-F423-1BCF90157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9D366F-C647-9842-F31C-F65C5843E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2F2746-2C59-CF9E-C96D-AF9375EE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831B-58EC-4325-BF30-D68845E267F4}" type="datetimeFigureOut">
              <a:rPr lang="es-CO" smtClean="0"/>
              <a:t>23/05/2023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5094C5-857A-C87B-2ADF-16EE9E8C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40A712-58E5-7B47-919B-55D8D874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250A-CA38-4905-899A-4FBB207EEC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368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E0C88-7F73-9838-CEE4-07259505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9C4A3A-6A1C-E1DE-28EF-3ED1E4AFD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9191ED-E863-0D45-D8B2-CDA480021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4D07AD-0BA3-8690-AE9F-19E40CD8F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831B-58EC-4325-BF30-D68845E267F4}" type="datetimeFigureOut">
              <a:rPr lang="es-CO" smtClean="0"/>
              <a:t>23/05/2023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02394B-0DC5-F0EB-4897-457B33DA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D234D0-938E-5EB2-E9AE-CCD49C79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250A-CA38-4905-899A-4FBB207EEC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71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CE7E6E-ED13-6405-5ED8-1675C3AC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72ACFA-3389-1688-7EAF-2D96FCA41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02AED7-54C8-1E7E-91E0-60D560BFA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6831B-58EC-4325-BF30-D68845E267F4}" type="datetimeFigureOut">
              <a:rPr lang="es-CO" smtClean="0"/>
              <a:t>23/05/2023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A49BA6-B8E2-0170-EC54-CE3349E1D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536BC0-2E05-804D-F47D-13B5BA063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1250A-CA38-4905-899A-4FBB207EEC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160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971BB4A-CF27-88E2-CBF4-C3363F41C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1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ECD7CF-CCB5-4933-4DA5-68E9B594E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Estructura plantilla</a:t>
            </a:r>
            <a:endParaRPr lang="es-CO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DE5187-EDEB-90F0-D471-167364B66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MX" dirty="0" err="1"/>
              <a:t>Header</a:t>
            </a:r>
            <a:endParaRPr lang="es-MX" dirty="0"/>
          </a:p>
          <a:p>
            <a:pPr lvl="1"/>
            <a:r>
              <a:rPr lang="es-CO" dirty="0" err="1"/>
              <a:t>Nav</a:t>
            </a:r>
            <a:endParaRPr lang="es-CO" dirty="0"/>
          </a:p>
          <a:p>
            <a:pPr lvl="2"/>
            <a:r>
              <a:rPr lang="es-CO" dirty="0" err="1"/>
              <a:t>Div</a:t>
            </a:r>
            <a:r>
              <a:rPr lang="es-CO" dirty="0"/>
              <a:t> (logo y título)</a:t>
            </a:r>
          </a:p>
          <a:p>
            <a:pPr lvl="2"/>
            <a:r>
              <a:rPr lang="es-CO" dirty="0" err="1"/>
              <a:t>Div</a:t>
            </a:r>
            <a:r>
              <a:rPr lang="es-CO" dirty="0"/>
              <a:t> (menús y submenús)</a:t>
            </a:r>
          </a:p>
          <a:p>
            <a:r>
              <a:rPr lang="es-CO" dirty="0" err="1"/>
              <a:t>Main</a:t>
            </a:r>
            <a:endParaRPr lang="es-CO" dirty="0"/>
          </a:p>
          <a:p>
            <a:pPr lvl="1"/>
            <a:r>
              <a:rPr lang="es-CO" dirty="0"/>
              <a:t>Aside (menú lateral)</a:t>
            </a:r>
          </a:p>
          <a:p>
            <a:pPr lvl="1"/>
            <a:r>
              <a:rPr lang="es-CO" dirty="0" err="1"/>
              <a:t>Section</a:t>
            </a:r>
            <a:r>
              <a:rPr lang="es-CO" dirty="0"/>
              <a:t> (</a:t>
            </a:r>
            <a:r>
              <a:rPr lang="es-CO" dirty="0" err="1"/>
              <a:t>class</a:t>
            </a:r>
            <a:r>
              <a:rPr lang="es-CO" dirty="0"/>
              <a:t>=seccion1)</a:t>
            </a:r>
          </a:p>
          <a:p>
            <a:pPr lvl="1"/>
            <a:r>
              <a:rPr lang="es-CO" dirty="0" err="1"/>
              <a:t>Section</a:t>
            </a:r>
            <a:r>
              <a:rPr lang="es-CO" dirty="0"/>
              <a:t> (</a:t>
            </a:r>
            <a:r>
              <a:rPr lang="es-CO" dirty="0" err="1"/>
              <a:t>class</a:t>
            </a:r>
            <a:r>
              <a:rPr lang="es-CO" dirty="0"/>
              <a:t>= seccion2)</a:t>
            </a:r>
          </a:p>
          <a:p>
            <a:r>
              <a:rPr lang="es-CO" dirty="0" err="1"/>
              <a:t>Footer</a:t>
            </a:r>
            <a:endParaRPr lang="es-CO" dirty="0"/>
          </a:p>
          <a:p>
            <a:pPr marL="1371600" lvl="3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3977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0F1035A-F6DA-011D-1CAE-5CBD0EC6B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950" y="416467"/>
            <a:ext cx="9540627" cy="5942128"/>
          </a:xfrm>
          <a:prstGeom prst="rect">
            <a:avLst/>
          </a:prstGeom>
        </p:spPr>
      </p:pic>
      <p:sp>
        <p:nvSpPr>
          <p:cNvPr id="4" name="Abrir llave 3">
            <a:extLst>
              <a:ext uri="{FF2B5EF4-FFF2-40B4-BE49-F238E27FC236}">
                <a16:creationId xmlns:a16="http://schemas.microsoft.com/office/drawing/2014/main" id="{6925A77A-E879-06A5-B320-C269C24919A0}"/>
              </a:ext>
            </a:extLst>
          </p:cNvPr>
          <p:cNvSpPr/>
          <p:nvPr/>
        </p:nvSpPr>
        <p:spPr>
          <a:xfrm>
            <a:off x="1228295" y="446714"/>
            <a:ext cx="150126" cy="71334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01396F2-CAA1-7390-514C-7EFCDBBFD386}"/>
              </a:ext>
            </a:extLst>
          </p:cNvPr>
          <p:cNvSpPr txBox="1"/>
          <p:nvPr/>
        </p:nvSpPr>
        <p:spPr>
          <a:xfrm>
            <a:off x="-2" y="600502"/>
            <a:ext cx="107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/>
              <a:t>Header</a:t>
            </a:r>
            <a:endParaRPr lang="es-CO" dirty="0"/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DABF3257-04E5-72D8-DC73-BAF4CA33DCEB}"/>
              </a:ext>
            </a:extLst>
          </p:cNvPr>
          <p:cNvSpPr/>
          <p:nvPr/>
        </p:nvSpPr>
        <p:spPr>
          <a:xfrm>
            <a:off x="1078170" y="1282890"/>
            <a:ext cx="450377" cy="34119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A7B947A-8B04-C730-4C68-29B5EF946DFD}"/>
              </a:ext>
            </a:extLst>
          </p:cNvPr>
          <p:cNvSpPr txBox="1"/>
          <p:nvPr/>
        </p:nvSpPr>
        <p:spPr>
          <a:xfrm>
            <a:off x="85295" y="2804194"/>
            <a:ext cx="107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/>
              <a:t>Main</a:t>
            </a:r>
            <a:endParaRPr lang="es-CO" dirty="0"/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9636B786-FC37-AC3F-ACA3-A1FA7BCCD42F}"/>
              </a:ext>
            </a:extLst>
          </p:cNvPr>
          <p:cNvSpPr/>
          <p:nvPr/>
        </p:nvSpPr>
        <p:spPr>
          <a:xfrm>
            <a:off x="1303358" y="5156188"/>
            <a:ext cx="150126" cy="71334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B1B1099-CA73-B5F3-F394-8F02C4AC7428}"/>
              </a:ext>
            </a:extLst>
          </p:cNvPr>
          <p:cNvSpPr txBox="1"/>
          <p:nvPr/>
        </p:nvSpPr>
        <p:spPr>
          <a:xfrm>
            <a:off x="187653" y="5205778"/>
            <a:ext cx="107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/>
              <a:t>footer</a:t>
            </a:r>
            <a:endParaRPr lang="es-CO" dirty="0"/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4F66F574-F6E2-114F-D5E1-2AC7EEC92D21}"/>
              </a:ext>
            </a:extLst>
          </p:cNvPr>
          <p:cNvSpPr/>
          <p:nvPr/>
        </p:nvSpPr>
        <p:spPr>
          <a:xfrm>
            <a:off x="10803343" y="1282890"/>
            <a:ext cx="450374" cy="12828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errar llave 12">
            <a:extLst>
              <a:ext uri="{FF2B5EF4-FFF2-40B4-BE49-F238E27FC236}">
                <a16:creationId xmlns:a16="http://schemas.microsoft.com/office/drawing/2014/main" id="{EDDDA705-1704-FE3A-24B5-C41D487183A3}"/>
              </a:ext>
            </a:extLst>
          </p:cNvPr>
          <p:cNvSpPr/>
          <p:nvPr/>
        </p:nvSpPr>
        <p:spPr>
          <a:xfrm>
            <a:off x="10803343" y="2804194"/>
            <a:ext cx="450374" cy="2231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7973271-A976-B004-25A0-EEBE990F1202}"/>
              </a:ext>
            </a:extLst>
          </p:cNvPr>
          <p:cNvSpPr txBox="1"/>
          <p:nvPr/>
        </p:nvSpPr>
        <p:spPr>
          <a:xfrm>
            <a:off x="11113826" y="1571009"/>
            <a:ext cx="107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seccion1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83FAEE3-D046-B932-467E-19169D51AEA5}"/>
              </a:ext>
            </a:extLst>
          </p:cNvPr>
          <p:cNvSpPr txBox="1"/>
          <p:nvPr/>
        </p:nvSpPr>
        <p:spPr>
          <a:xfrm>
            <a:off x="11113827" y="3584475"/>
            <a:ext cx="107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seccion2</a:t>
            </a:r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38A050E-AE2C-9934-7E85-3EFD47BD02F6}"/>
              </a:ext>
            </a:extLst>
          </p:cNvPr>
          <p:cNvSpPr txBox="1"/>
          <p:nvPr/>
        </p:nvSpPr>
        <p:spPr>
          <a:xfrm>
            <a:off x="11209059" y="565436"/>
            <a:ext cx="56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/>
              <a:t>nav</a:t>
            </a:r>
            <a:endParaRPr lang="es-CO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76D4A89B-078D-6917-6E7B-6F4325AAE057}"/>
              </a:ext>
            </a:extLst>
          </p:cNvPr>
          <p:cNvCxnSpPr/>
          <p:nvPr/>
        </p:nvCxnSpPr>
        <p:spPr>
          <a:xfrm>
            <a:off x="2361063" y="2265528"/>
            <a:ext cx="600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5C962C6-72CE-5A53-AFA6-D2109AEF572C}"/>
              </a:ext>
            </a:extLst>
          </p:cNvPr>
          <p:cNvSpPr txBox="1"/>
          <p:nvPr/>
        </p:nvSpPr>
        <p:spPr>
          <a:xfrm>
            <a:off x="2787553" y="2080862"/>
            <a:ext cx="107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aside</a:t>
            </a:r>
            <a:endParaRPr lang="es-CO" dirty="0"/>
          </a:p>
        </p:txBody>
      </p:sp>
      <p:sp>
        <p:nvSpPr>
          <p:cNvPr id="19" name="Cerrar llave 18">
            <a:extLst>
              <a:ext uri="{FF2B5EF4-FFF2-40B4-BE49-F238E27FC236}">
                <a16:creationId xmlns:a16="http://schemas.microsoft.com/office/drawing/2014/main" id="{A3A7BBB5-9786-C9C8-9928-E44DD04ED9FB}"/>
              </a:ext>
            </a:extLst>
          </p:cNvPr>
          <p:cNvSpPr/>
          <p:nvPr/>
        </p:nvSpPr>
        <p:spPr>
          <a:xfrm>
            <a:off x="10956576" y="416467"/>
            <a:ext cx="157249" cy="7435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4422F17-6151-FF80-DD91-7BF3BFF059CB}"/>
              </a:ext>
            </a:extLst>
          </p:cNvPr>
          <p:cNvCxnSpPr/>
          <p:nvPr/>
        </p:nvCxnSpPr>
        <p:spPr>
          <a:xfrm flipH="1">
            <a:off x="7796463" y="1343050"/>
            <a:ext cx="866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E20DE30-669F-6940-F9A1-8EECF1CE2799}"/>
              </a:ext>
            </a:extLst>
          </p:cNvPr>
          <p:cNvSpPr txBox="1"/>
          <p:nvPr/>
        </p:nvSpPr>
        <p:spPr>
          <a:xfrm>
            <a:off x="6795448" y="1144572"/>
            <a:ext cx="107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submenú</a:t>
            </a:r>
            <a:endParaRPr lang="es-CO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323AEF4-A7BA-71DD-8989-6E4D4B5C5048}"/>
              </a:ext>
            </a:extLst>
          </p:cNvPr>
          <p:cNvCxnSpPr/>
          <p:nvPr/>
        </p:nvCxnSpPr>
        <p:spPr>
          <a:xfrm>
            <a:off x="2961564" y="803387"/>
            <a:ext cx="64791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5F8A9BA-F164-4078-6D12-EC26E9DD7967}"/>
              </a:ext>
            </a:extLst>
          </p:cNvPr>
          <p:cNvSpPr txBox="1"/>
          <p:nvPr/>
        </p:nvSpPr>
        <p:spPr>
          <a:xfrm>
            <a:off x="3439735" y="600502"/>
            <a:ext cx="171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Logo y título</a:t>
            </a:r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12CA686-6400-EE87-7AD2-D20DB7886D43}"/>
              </a:ext>
            </a:extLst>
          </p:cNvPr>
          <p:cNvCxnSpPr/>
          <p:nvPr/>
        </p:nvCxnSpPr>
        <p:spPr>
          <a:xfrm flipH="1">
            <a:off x="7182853" y="803387"/>
            <a:ext cx="85424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5F43CE1-CDEF-F565-FC41-E330EB905EB3}"/>
              </a:ext>
            </a:extLst>
          </p:cNvPr>
          <p:cNvSpPr txBox="1"/>
          <p:nvPr/>
        </p:nvSpPr>
        <p:spPr>
          <a:xfrm>
            <a:off x="5857419" y="606689"/>
            <a:ext cx="171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Menús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26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47</Words>
  <Application>Microsoft Office PowerPoint</Application>
  <PresentationFormat>Panorámica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Estructura plantilla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Camila Duque Rodriguez</dc:creator>
  <cp:lastModifiedBy>Maria Camila Duque Rodriguez</cp:lastModifiedBy>
  <cp:revision>8</cp:revision>
  <dcterms:created xsi:type="dcterms:W3CDTF">2023-05-23T13:35:30Z</dcterms:created>
  <dcterms:modified xsi:type="dcterms:W3CDTF">2023-05-23T15:37:32Z</dcterms:modified>
</cp:coreProperties>
</file>