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40" autoAdjust="0"/>
  </p:normalViewPr>
  <p:slideViewPr>
    <p:cSldViewPr snapToGrid="0" snapToObjects="1">
      <p:cViewPr>
        <p:scale>
          <a:sx n="75" d="100"/>
          <a:sy n="75" d="100"/>
        </p:scale>
        <p:origin x="50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>
            <a:normAutofit/>
          </a:bodyPr>
          <a:lstStyle/>
          <a:p>
            <a:r>
              <a:rPr lang="es-CL" sz="2000" b="1" dirty="0">
                <a:solidFill>
                  <a:srgbClr val="D40202"/>
                </a:solidFill>
                <a:latin typeface="Myriad Pro"/>
                <a:cs typeface="Myriad Pro"/>
              </a:rPr>
              <a:t>Proyecto Intranet (Colegio Nuevo Horizonte)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INFORMATICA Y </a:t>
            </a:r>
          </a:p>
          <a:p>
            <a:r>
              <a:rPr lang="es-CL" sz="12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TELECOMUNICACIONES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dirty="0">
                <a:latin typeface="Myriad Pro"/>
                <a:cs typeface="Myriad Pro"/>
              </a:rPr>
              <a:t>Subtítulo de la Presentación</a:t>
            </a:r>
            <a:endParaRPr lang="es-CL" dirty="0">
              <a:latin typeface="Myriad Pro"/>
              <a:cs typeface="Myriad Pro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9608" y="5331580"/>
            <a:ext cx="4045275" cy="1361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NOMBRE: Fernando Guerrero – Yuyunis </a:t>
            </a:r>
            <a:r>
              <a:rPr lang="es-CL" sz="1400" dirty="0" err="1">
                <a:latin typeface="Myriad Pro"/>
                <a:cs typeface="Myriad Pro"/>
              </a:rPr>
              <a:t>Martinez</a:t>
            </a:r>
            <a:endParaRPr lang="es-CL" sz="1400" dirty="0">
              <a:latin typeface="Myriad Pro"/>
              <a:cs typeface="Myriad Pro"/>
            </a:endParaRP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CARRERA: Analista Programador.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ASIGNTATURA: Taller de Integración de Software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PROFESOR: Milton Claudio Quintero González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FECHA: 19 / 07 / 2022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s-CL" dirty="0"/>
              <a:t>Diagrama de caso de uso vista profesor</a:t>
            </a:r>
          </a:p>
          <a:p>
            <a:endParaRPr lang="es-CL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847D41E-DA9B-C342-E368-F5F962202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82" y="2170608"/>
            <a:ext cx="7273635" cy="4375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53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s-CL" dirty="0"/>
              <a:t>Diagrama de clase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4A6878-EF20-3C7F-7922-B469F4211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2321243"/>
            <a:ext cx="6029325" cy="380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07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s-CL" dirty="0"/>
              <a:t>Diagrama de secuencia vista administrador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7" name="Imagen 6" descr="Imagen que contiene ventana, computadora, grande, grupo&#10;&#10;Descripción generada automáticamente">
            <a:extLst>
              <a:ext uri="{FF2B5EF4-FFF2-40B4-BE49-F238E27FC236}">
                <a16:creationId xmlns:a16="http://schemas.microsoft.com/office/drawing/2014/main" id="{E1522D04-E509-0A6B-35E2-755CD6B44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320491"/>
            <a:ext cx="8732047" cy="3692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03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s-CL" dirty="0"/>
              <a:t>Diagrama de secuencia vista profesor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FE9864FF-0522-127A-6B2A-01E1B0C99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2112614"/>
            <a:ext cx="6930294" cy="4096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73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32909" y="28575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Sistema creado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Índice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s-CL" dirty="0"/>
              <a:t>1 Introducción</a:t>
            </a:r>
          </a:p>
          <a:p>
            <a:r>
              <a:rPr lang="es-CL" dirty="0"/>
              <a:t>2 Planteamiento del problema y posible solución </a:t>
            </a:r>
          </a:p>
          <a:p>
            <a:r>
              <a:rPr lang="es-CL" dirty="0"/>
              <a:t>3 Modelo Canvas</a:t>
            </a:r>
          </a:p>
          <a:p>
            <a:r>
              <a:rPr lang="es-CL" dirty="0"/>
              <a:t>4 Recopilación de información</a:t>
            </a:r>
          </a:p>
          <a:p>
            <a:r>
              <a:rPr lang="es-CL" dirty="0"/>
              <a:t>5 Problemas detectados en la información</a:t>
            </a:r>
          </a:p>
          <a:p>
            <a:r>
              <a:rPr lang="es-CL" dirty="0"/>
              <a:t>6 Metodología de trabajo escogida</a:t>
            </a:r>
          </a:p>
          <a:p>
            <a:r>
              <a:rPr lang="es-CL" dirty="0"/>
              <a:t>7 Diagramas UML</a:t>
            </a:r>
          </a:p>
          <a:p>
            <a:r>
              <a:rPr lang="es-CL" dirty="0"/>
              <a:t>8 Sistema.</a:t>
            </a:r>
          </a:p>
        </p:txBody>
      </p:sp>
    </p:spTree>
    <p:extLst>
      <p:ext uri="{BB962C8B-B14F-4D97-AF65-F5344CB8AC3E}">
        <p14:creationId xmlns:p14="http://schemas.microsoft.com/office/powerpoint/2010/main" val="255737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Introducción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s-CL" dirty="0"/>
              <a:t>En la actualidad, las empresas, establecimientos educacionales y demás trabajos hacen la posible para incorporar la tecnología en su trabajo, solicitando automatizaciones o sitios webs para su uso personal.</a:t>
            </a:r>
          </a:p>
        </p:txBody>
      </p:sp>
    </p:spTree>
    <p:extLst>
      <p:ext uri="{BB962C8B-B14F-4D97-AF65-F5344CB8AC3E}">
        <p14:creationId xmlns:p14="http://schemas.microsoft.com/office/powerpoint/2010/main" val="8056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Planteamiento del problema y posible solución 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229599" cy="4525963"/>
          </a:xfrm>
        </p:spPr>
        <p:txBody>
          <a:bodyPr/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Cliente: Colegio Nuevo Horizonte</a:t>
            </a:r>
          </a:p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Problema detectado: almacenamiento de datos en aplicaciones sin seguridad.</a:t>
            </a:r>
          </a:p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Solución: desarrollar sitio web encargado de almacenar datos del colegio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1026" name="Picture 2" descr="Cómo plantear un problema de investigación?">
            <a:extLst>
              <a:ext uri="{FF2B5EF4-FFF2-40B4-BE49-F238E27FC236}">
                <a16:creationId xmlns:a16="http://schemas.microsoft.com/office/drawing/2014/main" id="{E9FF74D8-5E9C-D3F4-5766-AACE5E8C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46" y="3316907"/>
            <a:ext cx="4970308" cy="330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8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Modelo Canvas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172B295C-5641-01BC-6CA3-EC87F68C72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0880" y="1600200"/>
            <a:ext cx="6482240" cy="4525963"/>
          </a:xfrm>
        </p:spPr>
      </p:pic>
    </p:spTree>
    <p:extLst>
      <p:ext uri="{BB962C8B-B14F-4D97-AF65-F5344CB8AC3E}">
        <p14:creationId xmlns:p14="http://schemas.microsoft.com/office/powerpoint/2010/main" val="170028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Recopilación de información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B3037563-8CD2-0739-0FAA-22853D4C78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665386"/>
            <a:ext cx="8229600" cy="4423301"/>
          </a:xfrm>
        </p:spPr>
      </p:pic>
    </p:spTree>
    <p:extLst>
      <p:ext uri="{BB962C8B-B14F-4D97-AF65-F5344CB8AC3E}">
        <p14:creationId xmlns:p14="http://schemas.microsoft.com/office/powerpoint/2010/main" val="43486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Problemas detectados en la información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1026" name="Picture 2" descr="Red question mark Fotos e Imágenes de stock - Alamy">
            <a:extLst>
              <a:ext uri="{FF2B5EF4-FFF2-40B4-BE49-F238E27FC236}">
                <a16:creationId xmlns:a16="http://schemas.microsoft.com/office/drawing/2014/main" id="{D38BCB1B-DFB3-5B5C-6EB7-54C4297672A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7638"/>
            <a:ext cx="5067300" cy="454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Metodología escogida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2050" name="Picture 2" descr="Modelo cascada | Wiki Sistem@s de la inform@ción | Fandom">
            <a:extLst>
              <a:ext uri="{FF2B5EF4-FFF2-40B4-BE49-F238E27FC236}">
                <a16:creationId xmlns:a16="http://schemas.microsoft.com/office/drawing/2014/main" id="{E86D404C-0702-E91B-83BF-BD5372C306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8062"/>
            <a:ext cx="8229600" cy="419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Diagramas UML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C0B73-F8D8-20BA-9EAB-8BA61C5B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s-CL" dirty="0"/>
              <a:t>Diagrama de caso de uso vista administrador</a:t>
            </a:r>
          </a:p>
          <a:p>
            <a:endParaRPr lang="es-CL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3BE5FE30-05CC-A1F5-2EF1-1583A207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4" y="2649596"/>
            <a:ext cx="8854615" cy="3476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839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190</Words>
  <Application>Microsoft Office PowerPoint</Application>
  <PresentationFormat>Presentación en pantalla (4:3)</PresentationFormat>
  <Paragraphs>36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Myriad Pro</vt:lpstr>
      <vt:lpstr>Myriad Pro Light</vt:lpstr>
      <vt:lpstr>Tema de Office</vt:lpstr>
      <vt:lpstr>Proyecto Intranet (Colegio Nuevo Horizonte)</vt:lpstr>
      <vt:lpstr>Índice</vt:lpstr>
      <vt:lpstr>Introducción</vt:lpstr>
      <vt:lpstr>Planteamiento del problema y posible solución </vt:lpstr>
      <vt:lpstr>Modelo Canvas</vt:lpstr>
      <vt:lpstr>Recopilación de información</vt:lpstr>
      <vt:lpstr>Problemas detectados en la información</vt:lpstr>
      <vt:lpstr>Metodología escogida</vt:lpstr>
      <vt:lpstr>Diagramas UML</vt:lpstr>
      <vt:lpstr>Presentación de PowerPoint</vt:lpstr>
      <vt:lpstr>Presentación de PowerPoint</vt:lpstr>
      <vt:lpstr>Presentación de PowerPoint</vt:lpstr>
      <vt:lpstr>Presentación de PowerPoint</vt:lpstr>
      <vt:lpstr>Sistema creado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fg649275@gmail.com</cp:lastModifiedBy>
  <cp:revision>9</cp:revision>
  <dcterms:created xsi:type="dcterms:W3CDTF">2015-06-26T15:52:47Z</dcterms:created>
  <dcterms:modified xsi:type="dcterms:W3CDTF">2022-07-19T17:04:36Z</dcterms:modified>
</cp:coreProperties>
</file>