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E5E022-930C-4834-A4A6-8F6EFE0D3A3E}" v="114" dt="2024-08-24T22:32:44.132"/>
    <p1510:client id="{A1E77E82-00D6-4D99-A7A1-71699727E9F7}" v="1" dt="2024-08-25T15:48:16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8/28/2024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7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8/28/2024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5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8/28/2024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2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656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0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5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307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8/28/2024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398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8/28/2024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duCLTB_Ke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63880" y="381288"/>
            <a:ext cx="7882071" cy="1502549"/>
          </a:xfrm>
        </p:spPr>
        <p:txBody>
          <a:bodyPr>
            <a:normAutofit fontScale="90000"/>
          </a:bodyPr>
          <a:lstStyle/>
          <a:p>
            <a:r>
              <a:rPr lang="de-DE" sz="5300" dirty="0">
                <a:ea typeface="Calibri Light"/>
                <a:cs typeface="Calibri Light"/>
              </a:rPr>
              <a:t>CVPC – </a:t>
            </a:r>
            <a:r>
              <a:rPr lang="de-DE" sz="5300" err="1">
                <a:ea typeface="Calibri Light"/>
                <a:cs typeface="Calibri Light"/>
              </a:rPr>
              <a:t>Compra</a:t>
            </a:r>
            <a:r>
              <a:rPr lang="de-DE" sz="5300" dirty="0">
                <a:ea typeface="Calibri Light"/>
                <a:cs typeface="Calibri Light"/>
              </a:rPr>
              <a:t> e </a:t>
            </a:r>
            <a:r>
              <a:rPr lang="de-DE" sz="5300" err="1">
                <a:ea typeface="Calibri Light"/>
                <a:cs typeface="Calibri Light"/>
              </a:rPr>
              <a:t>venda</a:t>
            </a:r>
            <a:r>
              <a:rPr lang="de-DE" sz="5300" dirty="0">
                <a:ea typeface="Calibri Light"/>
                <a:cs typeface="Calibri Light"/>
              </a:rPr>
              <a:t> </a:t>
            </a:r>
            <a:r>
              <a:rPr lang="de-DE" sz="5300" err="1">
                <a:ea typeface="Calibri Light"/>
                <a:cs typeface="Calibri Light"/>
              </a:rPr>
              <a:t>perto</a:t>
            </a:r>
            <a:r>
              <a:rPr lang="de-DE" sz="5300" dirty="0">
                <a:ea typeface="Calibri Light"/>
                <a:cs typeface="Calibri Light"/>
              </a:rPr>
              <a:t> de </a:t>
            </a:r>
            <a:r>
              <a:rPr lang="de-DE" sz="5300" err="1">
                <a:ea typeface="Calibri Light"/>
                <a:cs typeface="Calibri Light"/>
              </a:rPr>
              <a:t>casa</a:t>
            </a:r>
            <a:r>
              <a:rPr lang="de-DE" dirty="0">
                <a:ea typeface="Calibri Light"/>
                <a:cs typeface="Calibri Light"/>
              </a:rPr>
              <a:t> </a:t>
            </a:r>
            <a:endParaRPr lang="pt-BR" sz="2400" b="1" dirty="0">
              <a:latin typeface="Arial"/>
              <a:ea typeface="Calibri Light"/>
              <a:cs typeface="Arial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9E43856E-D681-CF31-BD32-00F9531D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849" y="170571"/>
            <a:ext cx="3048000" cy="19161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A91F451-6374-918B-C01B-AF5F0BD76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659" y="1881996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84B0F-6099-D13B-E17D-60438346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55F8D-91CB-7ED4-990B-422F667A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4000" dirty="0"/>
          </a:p>
          <a:p>
            <a:r>
              <a:rPr lang="pt-BR" sz="4000" dirty="0"/>
              <a:t>REINALDO FERREIRA PAES SANTOS</a:t>
            </a:r>
          </a:p>
          <a:p>
            <a:r>
              <a:rPr lang="pt-BR" sz="4000" dirty="0"/>
              <a:t>ERASMO CESAR PAZINATTO DA SILVA</a:t>
            </a:r>
          </a:p>
        </p:txBody>
      </p:sp>
    </p:spTree>
    <p:extLst>
      <p:ext uri="{BB962C8B-B14F-4D97-AF65-F5344CB8AC3E}">
        <p14:creationId xmlns:p14="http://schemas.microsoft.com/office/powerpoint/2010/main" val="112210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A2C87-6A2C-F0EB-3832-5226F155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AA8B8-8191-658C-78DA-C739A330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rtl="0" fontAlgn="base"/>
            <a:r>
              <a:rPr lang="pt-BR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Existem diversos tipos de aplicativos para venda de produtos, muitos deles acabam tendo uma demora na entrega, por ser muito longe, assim perdendo a eficiência e rapidez.  </a:t>
            </a:r>
            <a:endParaRPr lang="pt-B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just" rtl="0" fontAlgn="base"/>
            <a:r>
              <a:rPr lang="pt-BR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Assim para auxiliar pessoas para a vender algo que não usam, para compradores que moram próximos a residência ou loja do vendedor, podendo ser um facilitador de entregas de produto com serviço rápido e prático. </a:t>
            </a:r>
            <a:endParaRPr lang="pt-B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just" rtl="0" fontAlgn="base"/>
            <a:r>
              <a:rPr lang="pt-BR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Fazer com que o deslocamento tanto do vendedor quanto do comprador não seja muito restrito. Ajudando lojistas a aumentarem as vendas, divulgando seus produtos no aplicativo. </a:t>
            </a:r>
            <a:endParaRPr lang="pt-B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just" rtl="0" fontAlgn="base"/>
            <a:r>
              <a:rPr lang="pt-BR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 muitas pessoas que trabalham de forma autônoma ou trabalham em casa para complementar a renda, mas nem sempre conseguem ter uma renda boa. A forma com que divulga os seus serviços através de redes sócias, panfletagem ou também recomendação de outro cliente. </a:t>
            </a:r>
            <a:endParaRPr lang="pt-B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just" rtl="0" fontAlgn="base"/>
            <a:r>
              <a:rPr lang="pt-BR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Tendo em vista essa situação, foi desenvolvida uma solução para aumentar as vendas, pois com esse aplicativo será mais fácil encontrar uma determinada loja, e saber sobre a qualidade dos produtos e serviços. </a:t>
            </a:r>
            <a:endParaRPr lang="pt-B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54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2262A-B053-9D8D-CE80-ACBE9F89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VIDEO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4826B-F984-EE0B-AB45-3B8A90DB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https://youtu.be/wduCLTB</a:t>
            </a:r>
            <a:r>
              <a:rPr lang="pt-BR">
                <a:hlinkClick r:id="rId2"/>
              </a:rPr>
              <a:t>_Ke8</a:t>
            </a:r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93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DEB97-9797-D865-DBFF-E1467676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ENCERRAMENTO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67FCA2-F49D-9227-D217-6AC7AD40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27981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212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 Light</vt:lpstr>
      <vt:lpstr>Franklin Gothic Demi Cond</vt:lpstr>
      <vt:lpstr>Franklin Gothic Medium</vt:lpstr>
      <vt:lpstr>Segoe UI</vt:lpstr>
      <vt:lpstr>Wingdings</vt:lpstr>
      <vt:lpstr>JuxtaposeVTI</vt:lpstr>
      <vt:lpstr>CVPC – Compra e venda perto de casa </vt:lpstr>
      <vt:lpstr>equipe</vt:lpstr>
      <vt:lpstr>INTRODUÇÃO</vt:lpstr>
      <vt:lpstr>VIDEO</vt:lpstr>
      <vt:lpstr>ENCERRAMENTO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Reinaldo Ferreira</cp:lastModifiedBy>
  <cp:revision>36</cp:revision>
  <dcterms:created xsi:type="dcterms:W3CDTF">2024-02-25T12:41:16Z</dcterms:created>
  <dcterms:modified xsi:type="dcterms:W3CDTF">2024-08-28T18:21:57Z</dcterms:modified>
</cp:coreProperties>
</file>