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30c96658f7d29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30c96658f7d29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274f7087ae8884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274f7087ae888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274f7087ae8884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274f7087ae8884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274f7087ae8884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274f7087ae888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274f7087ae8884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7274f7087ae888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30c96658f7d29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30c96658f7d29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0a6b878778f4b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0a6b878778f4b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30c96658f7d29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30c96658f7d29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30c96658f7d29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30c96658f7d29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C.O.C.O.S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ódigo que Otimiza as Características Orgânicas do Solo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9"/>
            <a:ext cx="8222100" cy="1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ódigo construído em python 3.9.13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Reinan Bezerra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Muito obrigado 😊</a:t>
            </a:r>
            <a:endParaRPr/>
          </a:p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464350" y="2769000"/>
            <a:ext cx="3846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from apresent import end, get_nota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if end():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nota = get_nota()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if nota &gt;= 5: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  print(“Mt obg”)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elif nota &gt;=4: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  print(f”sei que foi pouca coisa, mas obg pelos {nota} pontos”)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else: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  print(“aí já é humilhação!”)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</a:t>
            </a:r>
            <a:r>
              <a:rPr lang="pt-BR"/>
              <a:t>uê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C.O.C.O.S.?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Porquê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C.O.C.O.S.?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Simples, perguntei ao </a:t>
            </a:r>
            <a:r>
              <a:rPr lang="pt-BR"/>
              <a:t>gpt algum nome engraçado sobre o tema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25304" l="0" r="0" t="33629"/>
          <a:stretch/>
        </p:blipFill>
        <p:spPr>
          <a:xfrm>
            <a:off x="5100650" y="1410750"/>
            <a:ext cx="3340674" cy="281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o qu</a:t>
            </a:r>
            <a:r>
              <a:rPr lang="pt-BR"/>
              <a:t>ê 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C.O.C.O.S.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265500" y="2768999"/>
            <a:ext cx="4045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 faz a leitura de de dados </a:t>
            </a:r>
            <a:r>
              <a:rPr lang="pt-BR"/>
              <a:t>em Excel e pega informações nescessárias para entender o que está acontecendo com o solo e assim encontrar possíveis soluções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o quê 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C.O.C.O.S.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Faz?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265500" y="2768999"/>
            <a:ext cx="4045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 faz a leitura de de dados em Excel e pega informações nescessárias para entender o que está acontecendo com o solo e assim encontrar possíveis soluções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68788"/>
            <a:ext cx="4528500" cy="1929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Como?</a:t>
            </a:r>
            <a:endParaRPr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265500" y="2768999"/>
            <a:ext cx="4045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Fazendo 👍🤝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Como?</a:t>
            </a:r>
            <a:endParaRPr/>
          </a:p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265500" y="2768999"/>
            <a:ext cx="4045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Fazendo 👍🤝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4572000" y="902705"/>
            <a:ext cx="3705600" cy="2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Char char="●"/>
            </a:pPr>
            <a:r>
              <a:rPr lang="pt-BR"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matplolib</a:t>
            </a:r>
            <a:endParaRPr sz="21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Char char="●"/>
            </a:pPr>
            <a:r>
              <a:rPr lang="pt-BR"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  <a:endParaRPr sz="21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Char char="●"/>
            </a:pPr>
            <a:r>
              <a:rPr lang="pt-BR"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  <a:endParaRPr sz="21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Char char="●"/>
            </a:pPr>
            <a:r>
              <a:rPr lang="pt-BR"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reportlab</a:t>
            </a:r>
            <a:endParaRPr sz="21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Char char="●"/>
            </a:pPr>
            <a:r>
              <a:rPr lang="pt-BR"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tqdm</a:t>
            </a:r>
            <a:endParaRPr sz="21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Apresentando e explicando o c</a:t>
            </a:r>
            <a:r>
              <a:rPr lang="pt-BR"/>
              <a:t>ódigo </a:t>
            </a:r>
            <a:endParaRPr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364944" y="2715600"/>
            <a:ext cx="3846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explica </a:t>
            </a:r>
            <a:r>
              <a:rPr lang="pt-BR"/>
              <a:t>melhor na prática…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Link: github.com/reinanbr/cocos</a:t>
            </a:r>
            <a:endParaRPr sz="1900"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13728" l="-9368" r="-9368" t="12180"/>
          <a:stretch/>
        </p:blipFill>
        <p:spPr>
          <a:xfrm>
            <a:off x="5413169" y="602618"/>
            <a:ext cx="3518899" cy="3504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