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ia Parrilla" initials="LP" lastIdx="1" clrIdx="0">
    <p:extLst>
      <p:ext uri="{19B8F6BF-5375-455C-9EA6-DF929625EA0E}">
        <p15:presenceInfo xmlns:p15="http://schemas.microsoft.com/office/powerpoint/2012/main" userId="Lidia Parri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B51D-4A70-45C5-8674-EBB5E48F2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15B1-8469-4D22-815E-70BA4D303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3871-B58D-42BD-8AC2-E4FB55AF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7689-AEF6-4865-8B84-9ED73687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AB2A-BF6F-474F-BA2B-27551D24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E18C-8559-4F7A-9802-733B739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3D130-630E-4F21-AA01-0ABC921A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249C-9526-40CF-9D7D-2779CA95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3482-C4D7-4ACD-B45D-A21636B6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F3B2-5226-4FE9-9820-557E8B57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102B6-A09F-4555-A9B7-2BE28BD3D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235B-4EDC-4842-A1C4-5210A461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084B-D364-4DFC-81B5-473A4278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2589-BA03-479F-86C0-8B5AE08B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79E9-EF67-45DF-BE5F-C73B104E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2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7137-B89B-4D6F-ADD7-53FAE79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F2DE-9DC6-48A3-B450-9CC88BEC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8A70D-1CF4-4D4A-A552-F5AB1405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FB26-340E-49D0-9216-8F68D19F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9273-E6BC-4BBC-A6F2-295422AA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F884-5E9B-47FC-9E3F-82959708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DA62-4179-40B2-879F-9F5A556E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26B9-E73B-48E5-A123-8EDCCA54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A59-AB42-4A23-84FB-8F4E0311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5DAC-A8AD-423F-BCF7-1FBE7D79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E2D-D613-4F78-8F6B-37DFA8B3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86CFC-24F7-468F-BFA7-7325B3A0C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FA74-2097-491B-B7DB-EF39E3AB6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FA94A-A77B-42CC-9EC8-68D4791F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3D87-C900-41CA-9087-7D76AD81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E6972-C178-4D17-9DC5-985A54D7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2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450D-D999-4D3F-A657-DB26FCE4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46F4-41E8-4810-A90D-238A9223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90788-A0AE-4207-BADB-F6C5C2C2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64C61-8A5E-408C-A924-9F1A6A4F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118FF-A67F-4D1F-9E0A-4A4B9F050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10D4-8CF1-4FE6-A72D-185EB9F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2F93B-E123-4DF2-8947-D8AA7B04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32E39-39AE-445B-9EC1-D4FD7256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1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AE50-0DDE-4806-8B25-040DF089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A67BB-9387-4F52-A3FE-DCAA122B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4CE6-600A-41FC-B8D9-B966291F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2FF4B-4B54-4A1A-8A21-E1F21626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8146F-3A93-4F91-B2F1-E3B5C4F3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8FF9E-A421-445D-9F57-D7803039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D762-C6A7-4EF1-90CA-D81E7B37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8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76CD-E551-450B-BD0F-3D506B04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662E-215A-40F8-8224-BEF3A8B2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6EE83-FBCD-4ED2-9CB1-46563CC48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3B870-9708-4B0B-9905-E51C6496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AF5F7-4AE1-414A-88EC-F4ED89B2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BAE92-34C4-4102-89C6-984B72ED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68BE-1EE3-46AD-AD84-E6E177DE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6EBBE-15AB-4B48-AA2B-6A96902FB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B1C25-687C-40B9-A2AB-7C36323B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1CB0F-7A67-4BD7-BFAE-DB9BA979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2D8E2-2574-4ADC-9AFB-91FF50B1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8499-104A-48F1-9D16-819FB23E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9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98891-8136-4914-9DCE-5BF412D6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9BCC-9536-4B4B-BFE2-2E814D7C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B8D6-D7A4-4B94-BE8B-390A542DD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12E5-25A9-42F2-8C6E-E4003B5A397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FF06-AA87-4985-A440-30EAF35D6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5025-3E7B-4E17-A54A-5F00D973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4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26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3929D1-FA66-415F-AF7B-36287AE2F010}"/>
              </a:ext>
            </a:extLst>
          </p:cNvPr>
          <p:cNvSpPr txBox="1"/>
          <p:nvPr/>
        </p:nvSpPr>
        <p:spPr>
          <a:xfrm>
            <a:off x="125150" y="6414239"/>
            <a:ext cx="549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Note: </a:t>
            </a:r>
            <a:r>
              <a:rPr lang="es-ES" dirty="0" err="1"/>
              <a:t>Banker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identified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token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25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started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1599501" y="590305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7498360" y="590173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423EB-A43B-462F-9786-7E3D756910BD}"/>
              </a:ext>
            </a:extLst>
          </p:cNvPr>
          <p:cNvSpPr/>
          <p:nvPr/>
        </p:nvSpPr>
        <p:spPr>
          <a:xfrm>
            <a:off x="1599501" y="1650264"/>
            <a:ext cx="27827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93D04F-E743-4E38-9125-7F8E01755FD4}"/>
              </a:ext>
            </a:extLst>
          </p:cNvPr>
          <p:cNvSpPr/>
          <p:nvPr/>
        </p:nvSpPr>
        <p:spPr>
          <a:xfrm>
            <a:off x="2020348" y="3846797"/>
            <a:ext cx="1937857" cy="60400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Iniciar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40965-719C-48F9-8368-E46069CC8D11}"/>
              </a:ext>
            </a:extLst>
          </p:cNvPr>
          <p:cNvSpPr/>
          <p:nvPr/>
        </p:nvSpPr>
        <p:spPr>
          <a:xfrm>
            <a:off x="7501557" y="1650264"/>
            <a:ext cx="27827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30FFE0-02C5-4DAC-A5B5-CFD4F15CA428}"/>
              </a:ext>
            </a:extLst>
          </p:cNvPr>
          <p:cNvSpPr txBox="1"/>
          <p:nvPr/>
        </p:nvSpPr>
        <p:spPr>
          <a:xfrm>
            <a:off x="7718919" y="3232277"/>
            <a:ext cx="2338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El banquero está ordenando los billetes. </a:t>
            </a:r>
          </a:p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Espera un poco…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2515749" y="5904842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pic>
        <p:nvPicPr>
          <p:cNvPr id="3" name="Graphic 2" descr="Hourglass Finished with solid fill">
            <a:extLst>
              <a:ext uri="{FF2B5EF4-FFF2-40B4-BE49-F238E27FC236}">
                <a16:creationId xmlns:a16="http://schemas.microsoft.com/office/drawing/2014/main" id="{B4D01DBE-70DE-43FD-A3E0-72743F1F0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9534" y="425853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5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</a:t>
            </a:r>
            <a:r>
              <a:rPr lang="es-ES" dirty="0" err="1"/>
              <a:t>Teams</a:t>
            </a:r>
            <a:r>
              <a:rPr lang="es-ES" dirty="0"/>
              <a:t> set-up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733658" y="590305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6038420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423EB-A43B-462F-9786-7E3D756910BD}"/>
              </a:ext>
            </a:extLst>
          </p:cNvPr>
          <p:cNvSpPr/>
          <p:nvPr/>
        </p:nvSpPr>
        <p:spPr>
          <a:xfrm>
            <a:off x="1526418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1649907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D437C-0AFC-4D28-AD4A-3676B982BC7D}"/>
              </a:ext>
            </a:extLst>
          </p:cNvPr>
          <p:cNvSpPr/>
          <p:nvPr/>
        </p:nvSpPr>
        <p:spPr>
          <a:xfrm>
            <a:off x="6831179" y="95244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E8C71-EFF8-4AE6-A5DF-0A9172E0F77F}"/>
              </a:ext>
            </a:extLst>
          </p:cNvPr>
          <p:cNvSpPr txBox="1"/>
          <p:nvPr/>
        </p:nvSpPr>
        <p:spPr>
          <a:xfrm>
            <a:off x="125150" y="6414239"/>
            <a:ext cx="634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Note: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player</a:t>
            </a:r>
            <a:r>
              <a:rPr lang="es-ES" dirty="0"/>
              <a:t> </a:t>
            </a:r>
            <a:r>
              <a:rPr lang="es-ES" dirty="0" err="1"/>
              <a:t>corresponding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as a cookie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654509-1AF8-445E-9024-8CDD83E69EF8}"/>
              </a:ext>
            </a:extLst>
          </p:cNvPr>
          <p:cNvSpPr/>
          <p:nvPr/>
        </p:nvSpPr>
        <p:spPr>
          <a:xfrm>
            <a:off x="819087" y="1920239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DEDBDD-B361-465B-ADF1-AE96FF216DAB}"/>
              </a:ext>
            </a:extLst>
          </p:cNvPr>
          <p:cNvSpPr/>
          <p:nvPr/>
        </p:nvSpPr>
        <p:spPr>
          <a:xfrm>
            <a:off x="819087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6B5E86-5FD3-4908-AD3A-4F9DBECFF8E1}"/>
              </a:ext>
            </a:extLst>
          </p:cNvPr>
          <p:cNvSpPr/>
          <p:nvPr/>
        </p:nvSpPr>
        <p:spPr>
          <a:xfrm>
            <a:off x="819087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C5B3FF-FE69-498C-92FE-34BB20BC588E}"/>
              </a:ext>
            </a:extLst>
          </p:cNvPr>
          <p:cNvSpPr/>
          <p:nvPr/>
        </p:nvSpPr>
        <p:spPr>
          <a:xfrm>
            <a:off x="819087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Graphic 23" descr="Pencil with solid fill">
            <a:extLst>
              <a:ext uri="{FF2B5EF4-FFF2-40B4-BE49-F238E27FC236}">
                <a16:creationId xmlns:a16="http://schemas.microsoft.com/office/drawing/2014/main" id="{09368F6C-FD65-4E41-8F98-D0E3C93F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859" y="2038249"/>
            <a:ext cx="279588" cy="279588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59B1E65-CA1A-4180-9ADD-C151C29F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9855" y="3801002"/>
            <a:ext cx="279588" cy="279588"/>
          </a:xfrm>
          <a:prstGeom prst="rect">
            <a:avLst/>
          </a:prstGeom>
        </p:spPr>
      </p:pic>
      <p:pic>
        <p:nvPicPr>
          <p:cNvPr id="26" name="Graphic 25" descr="Pencil with solid fill">
            <a:extLst>
              <a:ext uri="{FF2B5EF4-FFF2-40B4-BE49-F238E27FC236}">
                <a16:creationId xmlns:a16="http://schemas.microsoft.com/office/drawing/2014/main" id="{496B8DF4-ED05-455F-BFBE-29FCECAC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4057" y="2621201"/>
            <a:ext cx="279588" cy="279588"/>
          </a:xfrm>
          <a:prstGeom prst="rect">
            <a:avLst/>
          </a:prstGeom>
        </p:spPr>
      </p:pic>
      <p:pic>
        <p:nvPicPr>
          <p:cNvPr id="27" name="Graphic 26" descr="Pencil with solid fill">
            <a:extLst>
              <a:ext uri="{FF2B5EF4-FFF2-40B4-BE49-F238E27FC236}">
                <a16:creationId xmlns:a16="http://schemas.microsoft.com/office/drawing/2014/main" id="{54807E9F-B035-4EB0-B7EE-1639C6AB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8416" y="3216952"/>
            <a:ext cx="279588" cy="27958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B3F53B-D9EB-4F86-A746-CC3F6C523E94}"/>
              </a:ext>
            </a:extLst>
          </p:cNvPr>
          <p:cNvSpPr/>
          <p:nvPr/>
        </p:nvSpPr>
        <p:spPr>
          <a:xfrm>
            <a:off x="1151080" y="4767923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16F727B5-83EE-4A6D-9F2A-FF5D9AAC5519}"/>
              </a:ext>
            </a:extLst>
          </p:cNvPr>
          <p:cNvSpPr/>
          <p:nvPr/>
        </p:nvSpPr>
        <p:spPr>
          <a:xfrm>
            <a:off x="3792057" y="395987"/>
            <a:ext cx="1685954" cy="1601334"/>
          </a:xfrm>
          <a:prstGeom prst="wedgeRectCallout">
            <a:avLst>
              <a:gd name="adj1" fmla="val -74436"/>
              <a:gd name="adj2" fmla="val 6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Manually edit names/colours and assign initial transport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C4F67D-A951-4A37-8A1C-41DF7BD7BF7F}"/>
              </a:ext>
            </a:extLst>
          </p:cNvPr>
          <p:cNvSpPr/>
          <p:nvPr/>
        </p:nvSpPr>
        <p:spPr>
          <a:xfrm>
            <a:off x="6127273" y="2235281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4AA28F-B715-49D4-8E43-1E8BBADC094D}"/>
              </a:ext>
            </a:extLst>
          </p:cNvPr>
          <p:cNvSpPr/>
          <p:nvPr/>
        </p:nvSpPr>
        <p:spPr>
          <a:xfrm>
            <a:off x="6127273" y="1745695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Nombre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C36DAC-02B5-47FB-9F0B-844097393C2D}"/>
              </a:ext>
            </a:extLst>
          </p:cNvPr>
          <p:cNvSpPr/>
          <p:nvPr/>
        </p:nvSpPr>
        <p:spPr>
          <a:xfrm>
            <a:off x="6127273" y="3037347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Color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2A15F8-296F-47B6-82B9-93E13D5169E1}"/>
              </a:ext>
            </a:extLst>
          </p:cNvPr>
          <p:cNvSpPr/>
          <p:nvPr/>
        </p:nvSpPr>
        <p:spPr>
          <a:xfrm>
            <a:off x="6425556" y="3607665"/>
            <a:ext cx="228600" cy="2286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glow rad="101600">
              <a:schemeClr val="bg2"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3132D2-48C3-43ED-8187-C1F81EA3806C}"/>
              </a:ext>
            </a:extLst>
          </p:cNvPr>
          <p:cNvSpPr/>
          <p:nvPr/>
        </p:nvSpPr>
        <p:spPr>
          <a:xfrm>
            <a:off x="6994871" y="3593783"/>
            <a:ext cx="228600" cy="228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721605-AE4B-4849-B754-B7ECB85183BF}"/>
              </a:ext>
            </a:extLst>
          </p:cNvPr>
          <p:cNvSpPr/>
          <p:nvPr/>
        </p:nvSpPr>
        <p:spPr>
          <a:xfrm>
            <a:off x="7564186" y="3593783"/>
            <a:ext cx="228600" cy="228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F60E3B-AC42-4E71-B2E3-7F6EF7F401C0}"/>
              </a:ext>
            </a:extLst>
          </p:cNvPr>
          <p:cNvSpPr/>
          <p:nvPr/>
        </p:nvSpPr>
        <p:spPr>
          <a:xfrm>
            <a:off x="8133501" y="3593783"/>
            <a:ext cx="228600" cy="2286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568B4B-3DA4-4ABB-A05B-00BFC9593722}"/>
              </a:ext>
            </a:extLst>
          </p:cNvPr>
          <p:cNvSpPr/>
          <p:nvPr/>
        </p:nvSpPr>
        <p:spPr>
          <a:xfrm>
            <a:off x="6424244" y="4763060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2D075AA-AE8E-4B00-A695-8872BA5E34AB}"/>
              </a:ext>
            </a:extLst>
          </p:cNvPr>
          <p:cNvSpPr/>
          <p:nvPr/>
        </p:nvSpPr>
        <p:spPr>
          <a:xfrm>
            <a:off x="8903322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54FCA-5958-45DE-BF62-83B98A2E80FA}"/>
              </a:ext>
            </a:extLst>
          </p:cNvPr>
          <p:cNvSpPr/>
          <p:nvPr/>
        </p:nvSpPr>
        <p:spPr>
          <a:xfrm>
            <a:off x="8985475" y="1622750"/>
            <a:ext cx="27827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A10A03-55A1-4CE2-9BAB-9DC91233E4DD}"/>
              </a:ext>
            </a:extLst>
          </p:cNvPr>
          <p:cNvSpPr txBox="1"/>
          <p:nvPr/>
        </p:nvSpPr>
        <p:spPr>
          <a:xfrm>
            <a:off x="9202837" y="3204763"/>
            <a:ext cx="2338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El juego está a punto de empezar, esperando al resto de equipos…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Graphic 56" descr="Hourglass Finished with solid fill">
            <a:extLst>
              <a:ext uri="{FF2B5EF4-FFF2-40B4-BE49-F238E27FC236}">
                <a16:creationId xmlns:a16="http://schemas.microsoft.com/office/drawing/2014/main" id="{D88E43C8-704D-445D-B637-A6EF5B036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364593">
            <a:off x="10143452" y="4231020"/>
            <a:ext cx="457200" cy="4572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0F759DC-F75B-4A0F-B88B-0F92A5A69E58}"/>
              </a:ext>
            </a:extLst>
          </p:cNvPr>
          <p:cNvSpPr/>
          <p:nvPr/>
        </p:nvSpPr>
        <p:spPr>
          <a:xfrm>
            <a:off x="8477657" y="4776027"/>
            <a:ext cx="841023" cy="4812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98A83EF-78AD-4925-A8EC-C0DAEAA892FC}"/>
              </a:ext>
            </a:extLst>
          </p:cNvPr>
          <p:cNvSpPr/>
          <p:nvPr/>
        </p:nvSpPr>
        <p:spPr>
          <a:xfrm>
            <a:off x="819086" y="1388452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Creación de equipos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8F91BF1-5B7A-49C2-8A0F-45DEED85ECCE}"/>
              </a:ext>
            </a:extLst>
          </p:cNvPr>
          <p:cNvSpPr/>
          <p:nvPr/>
        </p:nvSpPr>
        <p:spPr>
          <a:xfrm>
            <a:off x="8556814" y="4586864"/>
            <a:ext cx="688445" cy="68844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A146E7-7712-4B45-BDFE-C5EF500A0447}"/>
              </a:ext>
            </a:extLst>
          </p:cNvPr>
          <p:cNvSpPr/>
          <p:nvPr/>
        </p:nvSpPr>
        <p:spPr>
          <a:xfrm>
            <a:off x="1599501" y="1270442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34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3.1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Money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1599501" y="590305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423EB-A43B-462F-9786-7E3D756910BD}"/>
              </a:ext>
            </a:extLst>
          </p:cNvPr>
          <p:cNvSpPr/>
          <p:nvPr/>
        </p:nvSpPr>
        <p:spPr>
          <a:xfrm>
            <a:off x="2392261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D437C-0AFC-4D28-AD4A-3676B982BC7D}"/>
              </a:ext>
            </a:extLst>
          </p:cNvPr>
          <p:cNvSpPr/>
          <p:nvPr/>
        </p:nvSpPr>
        <p:spPr>
          <a:xfrm>
            <a:off x="8291119" y="95730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65ADF7E-652A-434C-8229-0754DC4463D5}"/>
              </a:ext>
            </a:extLst>
          </p:cNvPr>
          <p:cNvSpPr/>
          <p:nvPr/>
        </p:nvSpPr>
        <p:spPr>
          <a:xfrm>
            <a:off x="1684930" y="1318076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Piggy Bank with solid fill">
            <a:extLst>
              <a:ext uri="{FF2B5EF4-FFF2-40B4-BE49-F238E27FC236}">
                <a16:creationId xmlns:a16="http://schemas.microsoft.com/office/drawing/2014/main" id="{490A0A1A-69BC-48FD-9967-325DAFA14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600" y="1348296"/>
            <a:ext cx="362475" cy="3624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D3083A9-DF4F-4E46-BDED-08225EC8BBF9}"/>
              </a:ext>
            </a:extLst>
          </p:cNvPr>
          <p:cNvSpPr/>
          <p:nvPr/>
        </p:nvSpPr>
        <p:spPr>
          <a:xfrm>
            <a:off x="7522235" y="1284144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7498360" y="590173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45A131-5467-4D2B-AEA2-6A9934A7DFE6}"/>
              </a:ext>
            </a:extLst>
          </p:cNvPr>
          <p:cNvSpPr/>
          <p:nvPr/>
        </p:nvSpPr>
        <p:spPr>
          <a:xfrm>
            <a:off x="7815303" y="1333189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Piggy Bank with solid fill">
            <a:extLst>
              <a:ext uri="{FF2B5EF4-FFF2-40B4-BE49-F238E27FC236}">
                <a16:creationId xmlns:a16="http://schemas.microsoft.com/office/drawing/2014/main" id="{C39D388E-8C72-4A29-96C3-317755AC6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631" y="1340832"/>
            <a:ext cx="362475" cy="362475"/>
          </a:xfrm>
          <a:prstGeom prst="rect">
            <a:avLst/>
          </a:prstGeom>
        </p:spPr>
      </p:pic>
      <p:pic>
        <p:nvPicPr>
          <p:cNvPr id="24" name="Graphic 23" descr="Home with solid fill">
            <a:extLst>
              <a:ext uri="{FF2B5EF4-FFF2-40B4-BE49-F238E27FC236}">
                <a16:creationId xmlns:a16="http://schemas.microsoft.com/office/drawing/2014/main" id="{1B38C30E-D427-4649-BC58-6272F17EF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3557" y="1348296"/>
            <a:ext cx="362475" cy="362475"/>
          </a:xfrm>
          <a:prstGeom prst="rect">
            <a:avLst/>
          </a:prstGeom>
        </p:spPr>
      </p:pic>
      <p:pic>
        <p:nvPicPr>
          <p:cNvPr id="26" name="Graphic 25" descr="Travel with solid fill">
            <a:extLst>
              <a:ext uri="{FF2B5EF4-FFF2-40B4-BE49-F238E27FC236}">
                <a16:creationId xmlns:a16="http://schemas.microsoft.com/office/drawing/2014/main" id="{82316794-1210-4515-98D2-E281C9095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754" y="1332377"/>
            <a:ext cx="362475" cy="362475"/>
          </a:xfrm>
          <a:prstGeom prst="rect">
            <a:avLst/>
          </a:prstGeom>
        </p:spPr>
      </p:pic>
      <p:pic>
        <p:nvPicPr>
          <p:cNvPr id="27" name="Graphic 26" descr="Single gear with solid fill">
            <a:extLst>
              <a:ext uri="{FF2B5EF4-FFF2-40B4-BE49-F238E27FC236}">
                <a16:creationId xmlns:a16="http://schemas.microsoft.com/office/drawing/2014/main" id="{60AA3331-AB1D-4208-95A3-8B044DB70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2816" y="1340831"/>
            <a:ext cx="362474" cy="362474"/>
          </a:xfrm>
          <a:prstGeom prst="rect">
            <a:avLst/>
          </a:prstGeom>
        </p:spPr>
      </p:pic>
      <p:pic>
        <p:nvPicPr>
          <p:cNvPr id="21" name="Graphic 20" descr="Home with solid fill">
            <a:extLst>
              <a:ext uri="{FF2B5EF4-FFF2-40B4-BE49-F238E27FC236}">
                <a16:creationId xmlns:a16="http://schemas.microsoft.com/office/drawing/2014/main" id="{A049E85E-1A9E-4929-9997-F81C7EE90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2392" y="1340833"/>
            <a:ext cx="362475" cy="362475"/>
          </a:xfrm>
          <a:prstGeom prst="rect">
            <a:avLst/>
          </a:prstGeom>
        </p:spPr>
      </p:pic>
      <p:pic>
        <p:nvPicPr>
          <p:cNvPr id="23" name="Graphic 22" descr="Travel with solid fill">
            <a:extLst>
              <a:ext uri="{FF2B5EF4-FFF2-40B4-BE49-F238E27FC236}">
                <a16:creationId xmlns:a16="http://schemas.microsoft.com/office/drawing/2014/main" id="{9DEF774D-97F9-47F5-9541-E7872C0AA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5151" y="1340833"/>
            <a:ext cx="362475" cy="3624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3E574F1-0F90-4539-9910-75E2B5DB1ED4}"/>
              </a:ext>
            </a:extLst>
          </p:cNvPr>
          <p:cNvSpPr txBox="1"/>
          <p:nvPr/>
        </p:nvSpPr>
        <p:spPr>
          <a:xfrm>
            <a:off x="2515750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pic>
        <p:nvPicPr>
          <p:cNvPr id="35" name="Graphic 34" descr="Bank with solid fill">
            <a:extLst>
              <a:ext uri="{FF2B5EF4-FFF2-40B4-BE49-F238E27FC236}">
                <a16:creationId xmlns:a16="http://schemas.microsoft.com/office/drawing/2014/main" id="{9A16224D-B5A2-4B56-8275-FE30B30FB7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558" y="1337285"/>
            <a:ext cx="384495" cy="38449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3C3922-0A49-4D75-8D2F-86F32EC363A8}"/>
              </a:ext>
            </a:extLst>
          </p:cNvPr>
          <p:cNvSpPr/>
          <p:nvPr/>
        </p:nvSpPr>
        <p:spPr>
          <a:xfrm>
            <a:off x="1684930" y="1920239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1000 €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37C8291-F4D1-45DC-B9F7-6B79A1A2D93F}"/>
              </a:ext>
            </a:extLst>
          </p:cNvPr>
          <p:cNvSpPr/>
          <p:nvPr/>
        </p:nvSpPr>
        <p:spPr>
          <a:xfrm>
            <a:off x="1684930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850 €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4E3680-7399-454E-87A9-B8DE07AEFF86}"/>
              </a:ext>
            </a:extLst>
          </p:cNvPr>
          <p:cNvSpPr/>
          <p:nvPr/>
        </p:nvSpPr>
        <p:spPr>
          <a:xfrm>
            <a:off x="1684930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3: 1120 €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5267101-68FB-4BD9-9DBE-24A63FFF0111}"/>
              </a:ext>
            </a:extLst>
          </p:cNvPr>
          <p:cNvSpPr/>
          <p:nvPr/>
        </p:nvSpPr>
        <p:spPr>
          <a:xfrm>
            <a:off x="1684930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4: 1050 €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Pencil with solid fill">
            <a:extLst>
              <a:ext uri="{FF2B5EF4-FFF2-40B4-BE49-F238E27FC236}">
                <a16:creationId xmlns:a16="http://schemas.microsoft.com/office/drawing/2014/main" id="{F9BD0CFC-70AB-48AD-BB20-3D04765685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5702" y="2038249"/>
            <a:ext cx="279588" cy="27958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871AFA-3B21-44A3-99E8-E7143CE6C823}"/>
              </a:ext>
            </a:extLst>
          </p:cNvPr>
          <p:cNvSpPr/>
          <p:nvPr/>
        </p:nvSpPr>
        <p:spPr>
          <a:xfrm>
            <a:off x="7594450" y="1920239"/>
            <a:ext cx="2601844" cy="50325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1000 €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DBF28D-8614-4ABA-A9F8-34026552586C}"/>
              </a:ext>
            </a:extLst>
          </p:cNvPr>
          <p:cNvSpPr/>
          <p:nvPr/>
        </p:nvSpPr>
        <p:spPr>
          <a:xfrm>
            <a:off x="7594450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850 €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F956786-E7E9-45AE-B7A0-E3438CD6CB30}"/>
              </a:ext>
            </a:extLst>
          </p:cNvPr>
          <p:cNvSpPr/>
          <p:nvPr/>
        </p:nvSpPr>
        <p:spPr>
          <a:xfrm>
            <a:off x="7594450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3: 1120 €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64888AC-D37B-47DB-8748-35C3145B11F7}"/>
              </a:ext>
            </a:extLst>
          </p:cNvPr>
          <p:cNvSpPr/>
          <p:nvPr/>
        </p:nvSpPr>
        <p:spPr>
          <a:xfrm>
            <a:off x="7594450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4: 1050 €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Graphic 46" descr="Pencil with solid fill">
            <a:extLst>
              <a:ext uri="{FF2B5EF4-FFF2-40B4-BE49-F238E27FC236}">
                <a16:creationId xmlns:a16="http://schemas.microsoft.com/office/drawing/2014/main" id="{5097B194-01CB-4212-912B-DFAB171D3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5698" y="3801002"/>
            <a:ext cx="279588" cy="279588"/>
          </a:xfrm>
          <a:prstGeom prst="rect">
            <a:avLst/>
          </a:prstGeom>
        </p:spPr>
      </p:pic>
      <p:pic>
        <p:nvPicPr>
          <p:cNvPr id="48" name="Graphic 47" descr="Pencil with solid fill">
            <a:extLst>
              <a:ext uri="{FF2B5EF4-FFF2-40B4-BE49-F238E27FC236}">
                <a16:creationId xmlns:a16="http://schemas.microsoft.com/office/drawing/2014/main" id="{5F3B6B6A-DA60-49F0-B391-1D89621AAC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9900" y="2621201"/>
            <a:ext cx="279588" cy="279588"/>
          </a:xfrm>
          <a:prstGeom prst="rect">
            <a:avLst/>
          </a:prstGeom>
        </p:spPr>
      </p:pic>
      <p:pic>
        <p:nvPicPr>
          <p:cNvPr id="49" name="Graphic 48" descr="Pencil with solid fill">
            <a:extLst>
              <a:ext uri="{FF2B5EF4-FFF2-40B4-BE49-F238E27FC236}">
                <a16:creationId xmlns:a16="http://schemas.microsoft.com/office/drawing/2014/main" id="{E81F4B26-7A2F-4665-9FE4-6175D4797F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4259" y="3216952"/>
            <a:ext cx="279588" cy="27958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5D46D51-8CB9-45CA-A553-1913E1EF3268}"/>
              </a:ext>
            </a:extLst>
          </p:cNvPr>
          <p:cNvSpPr/>
          <p:nvPr/>
        </p:nvSpPr>
        <p:spPr>
          <a:xfrm>
            <a:off x="4632733" y="957307"/>
            <a:ext cx="1699803" cy="1158651"/>
          </a:xfrm>
          <a:prstGeom prst="wedgeRectCallout">
            <a:avLst>
              <a:gd name="adj1" fmla="val -71634"/>
              <a:gd name="adj2" fmla="val 50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Manually edit quantity (normally not needed)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82A8E6C7-7B8A-413D-A073-B03B6E010041}"/>
              </a:ext>
            </a:extLst>
          </p:cNvPr>
          <p:cNvSpPr/>
          <p:nvPr/>
        </p:nvSpPr>
        <p:spPr>
          <a:xfrm>
            <a:off x="10407904" y="755430"/>
            <a:ext cx="1719244" cy="1360529"/>
          </a:xfrm>
          <a:prstGeom prst="wedgeRectCallout">
            <a:avLst>
              <a:gd name="adj1" fmla="val -73711"/>
              <a:gd name="adj2" fmla="val 44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The star indicates that this is your team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1E62909A-757E-4AC3-B3E8-B87453041C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76573" y="2013947"/>
            <a:ext cx="319720" cy="319720"/>
          </a:xfrm>
          <a:prstGeom prst="rect">
            <a:avLst/>
          </a:prstGeom>
        </p:spPr>
      </p:pic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AC484516-F421-487B-848A-44EDBB121CFC}"/>
              </a:ext>
            </a:extLst>
          </p:cNvPr>
          <p:cNvSpPr/>
          <p:nvPr/>
        </p:nvSpPr>
        <p:spPr>
          <a:xfrm>
            <a:off x="5143501" y="2317836"/>
            <a:ext cx="2058192" cy="1483165"/>
          </a:xfrm>
          <a:prstGeom prst="wedgeRectCallout">
            <a:avLst>
              <a:gd name="adj1" fmla="val 81660"/>
              <a:gd name="adj2" fmla="val -148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Clicking on another team opens a modal to pay to that team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7B75E4A3-3680-4D4A-BFF0-E50FCF3D8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9994" y="4710044"/>
            <a:ext cx="442083" cy="442083"/>
          </a:xfrm>
          <a:prstGeom prst="rect">
            <a:avLst/>
          </a:prstGeom>
        </p:spPr>
      </p:pic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1C0D7DCE-4B07-4261-B0CF-D8D8DD661EAE}"/>
              </a:ext>
            </a:extLst>
          </p:cNvPr>
          <p:cNvSpPr/>
          <p:nvPr/>
        </p:nvSpPr>
        <p:spPr>
          <a:xfrm>
            <a:off x="5143501" y="4627047"/>
            <a:ext cx="2058192" cy="648262"/>
          </a:xfrm>
          <a:prstGeom prst="wedgeRectCallout">
            <a:avLst>
              <a:gd name="adj1" fmla="val 121460"/>
              <a:gd name="adj2" fmla="val 12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Pay to the bank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3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3.2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</a:t>
            </a:r>
            <a:r>
              <a:rPr lang="es-ES" dirty="0" err="1"/>
              <a:t>Parcels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107F3-28BC-43A0-AA21-D95533307356}"/>
              </a:ext>
            </a:extLst>
          </p:cNvPr>
          <p:cNvSpPr/>
          <p:nvPr/>
        </p:nvSpPr>
        <p:spPr>
          <a:xfrm>
            <a:off x="8291119" y="95730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3CE4B3-E0A3-4615-9846-C6140D44D9DE}"/>
              </a:ext>
            </a:extLst>
          </p:cNvPr>
          <p:cNvSpPr/>
          <p:nvPr/>
        </p:nvSpPr>
        <p:spPr>
          <a:xfrm>
            <a:off x="7498361" y="1284144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4521F50-3162-480C-B077-BE8F30E8BB1E}"/>
              </a:ext>
            </a:extLst>
          </p:cNvPr>
          <p:cNvSpPr/>
          <p:nvPr/>
        </p:nvSpPr>
        <p:spPr>
          <a:xfrm>
            <a:off x="7498360" y="590173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CF8937E-67A7-4CF6-8285-A130F54D144F}"/>
              </a:ext>
            </a:extLst>
          </p:cNvPr>
          <p:cNvSpPr/>
          <p:nvPr/>
        </p:nvSpPr>
        <p:spPr>
          <a:xfrm>
            <a:off x="8608064" y="1332573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 descr="Piggy Bank with solid fill">
            <a:extLst>
              <a:ext uri="{FF2B5EF4-FFF2-40B4-BE49-F238E27FC236}">
                <a16:creationId xmlns:a16="http://schemas.microsoft.com/office/drawing/2014/main" id="{2BE49E79-4117-46D5-AE74-0B5C80D5A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631" y="1340832"/>
            <a:ext cx="362475" cy="362475"/>
          </a:xfrm>
          <a:prstGeom prst="rect">
            <a:avLst/>
          </a:prstGeom>
        </p:spPr>
      </p:pic>
      <p:pic>
        <p:nvPicPr>
          <p:cNvPr id="57" name="Graphic 56" descr="Home with solid fill">
            <a:extLst>
              <a:ext uri="{FF2B5EF4-FFF2-40B4-BE49-F238E27FC236}">
                <a16:creationId xmlns:a16="http://schemas.microsoft.com/office/drawing/2014/main" id="{8A7BC046-2C1E-4559-B664-C3BCF9F82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2392" y="1340833"/>
            <a:ext cx="362475" cy="362475"/>
          </a:xfrm>
          <a:prstGeom prst="rect">
            <a:avLst/>
          </a:prstGeom>
        </p:spPr>
      </p:pic>
      <p:pic>
        <p:nvPicPr>
          <p:cNvPr id="58" name="Graphic 57" descr="Travel with solid fill">
            <a:extLst>
              <a:ext uri="{FF2B5EF4-FFF2-40B4-BE49-F238E27FC236}">
                <a16:creationId xmlns:a16="http://schemas.microsoft.com/office/drawing/2014/main" id="{BB831BF5-90FE-4B67-B74E-5AFC2BEE8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5151" y="1340833"/>
            <a:ext cx="362475" cy="3624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686BC90-5C46-447B-86DA-409998108979}"/>
              </a:ext>
            </a:extLst>
          </p:cNvPr>
          <p:cNvSpPr txBox="1"/>
          <p:nvPr/>
        </p:nvSpPr>
        <p:spPr>
          <a:xfrm>
            <a:off x="1340890" y="5862567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CD33E5-B4B8-468A-8B85-B43DA3136F1D}"/>
              </a:ext>
            </a:extLst>
          </p:cNvPr>
          <p:cNvSpPr/>
          <p:nvPr/>
        </p:nvSpPr>
        <p:spPr>
          <a:xfrm>
            <a:off x="424641" y="1234646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C80E8B8-C7D6-4551-9C50-26D261934CA3}"/>
              </a:ext>
            </a:extLst>
          </p:cNvPr>
          <p:cNvSpPr/>
          <p:nvPr/>
        </p:nvSpPr>
        <p:spPr>
          <a:xfrm>
            <a:off x="424641" y="554509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C26D14-EB08-41AC-891B-C4D9363C20F5}"/>
              </a:ext>
            </a:extLst>
          </p:cNvPr>
          <p:cNvSpPr/>
          <p:nvPr/>
        </p:nvSpPr>
        <p:spPr>
          <a:xfrm>
            <a:off x="1217401" y="848240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7CA3809-6F73-4E41-9A31-3B0CF042A591}"/>
              </a:ext>
            </a:extLst>
          </p:cNvPr>
          <p:cNvSpPr/>
          <p:nvPr/>
        </p:nvSpPr>
        <p:spPr>
          <a:xfrm>
            <a:off x="1062403" y="1289924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Graphic 74" descr="Piggy Bank with solid fill">
            <a:extLst>
              <a:ext uri="{FF2B5EF4-FFF2-40B4-BE49-F238E27FC236}">
                <a16:creationId xmlns:a16="http://schemas.microsoft.com/office/drawing/2014/main" id="{4356A6BB-A35B-4966-9455-38B06B817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40" y="1312500"/>
            <a:ext cx="362475" cy="362475"/>
          </a:xfrm>
          <a:prstGeom prst="rect">
            <a:avLst/>
          </a:prstGeom>
        </p:spPr>
      </p:pic>
      <p:pic>
        <p:nvPicPr>
          <p:cNvPr id="76" name="Graphic 75" descr="Home with solid fill">
            <a:extLst>
              <a:ext uri="{FF2B5EF4-FFF2-40B4-BE49-F238E27FC236}">
                <a16:creationId xmlns:a16="http://schemas.microsoft.com/office/drawing/2014/main" id="{E85ABCED-190F-4364-9FB7-63BA29E58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697" y="1312500"/>
            <a:ext cx="362475" cy="362475"/>
          </a:xfrm>
          <a:prstGeom prst="rect">
            <a:avLst/>
          </a:prstGeom>
        </p:spPr>
      </p:pic>
      <p:pic>
        <p:nvPicPr>
          <p:cNvPr id="77" name="Graphic 76" descr="Travel with solid fill">
            <a:extLst>
              <a:ext uri="{FF2B5EF4-FFF2-40B4-BE49-F238E27FC236}">
                <a16:creationId xmlns:a16="http://schemas.microsoft.com/office/drawing/2014/main" id="{929DC3D6-3C09-4EB8-B1FC-3BB8DC85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5894" y="1296581"/>
            <a:ext cx="362475" cy="362475"/>
          </a:xfrm>
          <a:prstGeom prst="rect">
            <a:avLst/>
          </a:prstGeom>
        </p:spPr>
      </p:pic>
      <p:pic>
        <p:nvPicPr>
          <p:cNvPr id="78" name="Graphic 77" descr="Single gear with solid fill">
            <a:extLst>
              <a:ext uri="{FF2B5EF4-FFF2-40B4-BE49-F238E27FC236}">
                <a16:creationId xmlns:a16="http://schemas.microsoft.com/office/drawing/2014/main" id="{DB8674C7-55BE-4634-A108-601EB9AD5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7956" y="1305035"/>
            <a:ext cx="362474" cy="362474"/>
          </a:xfrm>
          <a:prstGeom prst="rect">
            <a:avLst/>
          </a:prstGeom>
        </p:spPr>
      </p:pic>
      <p:pic>
        <p:nvPicPr>
          <p:cNvPr id="79" name="Graphic 78" descr="Bank with solid fill">
            <a:extLst>
              <a:ext uri="{FF2B5EF4-FFF2-40B4-BE49-F238E27FC236}">
                <a16:creationId xmlns:a16="http://schemas.microsoft.com/office/drawing/2014/main" id="{630A5464-CB56-485C-8DCA-494E73E903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9698" y="1301489"/>
            <a:ext cx="384495" cy="3844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6F369B-782C-4D5C-8562-812585A5FCEE}"/>
              </a:ext>
            </a:extLst>
          </p:cNvPr>
          <p:cNvSpPr txBox="1"/>
          <p:nvPr/>
        </p:nvSpPr>
        <p:spPr>
          <a:xfrm>
            <a:off x="7768769" y="1743612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F864A86-4270-4880-B612-C3D76B46CE70}"/>
              </a:ext>
            </a:extLst>
          </p:cNvPr>
          <p:cNvSpPr/>
          <p:nvPr/>
        </p:nvSpPr>
        <p:spPr>
          <a:xfrm>
            <a:off x="7673210" y="2043000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Machu Picchu, Perú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2B8E339-BF97-4D28-BE27-C95EB8B20C80}"/>
              </a:ext>
            </a:extLst>
          </p:cNvPr>
          <p:cNvSpPr/>
          <p:nvPr/>
        </p:nvSpPr>
        <p:spPr>
          <a:xfrm>
            <a:off x="7673210" y="2515905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Isla de Pascua, Chile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A4347B-5B17-442E-B2E7-D7AF43E6D3D0}"/>
              </a:ext>
            </a:extLst>
          </p:cNvPr>
          <p:cNvSpPr txBox="1"/>
          <p:nvPr/>
        </p:nvSpPr>
        <p:spPr>
          <a:xfrm>
            <a:off x="7768769" y="3919056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28BB25-BC8F-4A6E-BFE6-D38CF35EF3CE}"/>
              </a:ext>
            </a:extLst>
          </p:cNvPr>
          <p:cNvSpPr/>
          <p:nvPr/>
        </p:nvSpPr>
        <p:spPr>
          <a:xfrm>
            <a:off x="7673210" y="4205246"/>
            <a:ext cx="2357638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Torre Eiffel, Paris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5" name="Graphic 84" descr="Building with solid fill">
            <a:extLst>
              <a:ext uri="{FF2B5EF4-FFF2-40B4-BE49-F238E27FC236}">
                <a16:creationId xmlns:a16="http://schemas.microsoft.com/office/drawing/2014/main" id="{1EDCA35D-C9E0-47E0-8987-13C843854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5742" y="2113386"/>
            <a:ext cx="307777" cy="307777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570722F-F2E4-4650-A54D-8C6DC967AD9B}"/>
              </a:ext>
            </a:extLst>
          </p:cNvPr>
          <p:cNvSpPr/>
          <p:nvPr/>
        </p:nvSpPr>
        <p:spPr>
          <a:xfrm>
            <a:off x="7673210" y="2981070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A9E07ED-A8B3-4860-B2CC-DC5E1E3A60B9}"/>
              </a:ext>
            </a:extLst>
          </p:cNvPr>
          <p:cNvSpPr/>
          <p:nvPr/>
        </p:nvSpPr>
        <p:spPr>
          <a:xfrm>
            <a:off x="7673210" y="3444055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810740D-578E-4841-B725-EB3A54D8EC34}"/>
              </a:ext>
            </a:extLst>
          </p:cNvPr>
          <p:cNvSpPr/>
          <p:nvPr/>
        </p:nvSpPr>
        <p:spPr>
          <a:xfrm>
            <a:off x="7665019" y="4667659"/>
            <a:ext cx="2357638" cy="423369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820EA0B-923C-494B-B252-A591F4956DF8}"/>
              </a:ext>
            </a:extLst>
          </p:cNvPr>
          <p:cNvSpPr/>
          <p:nvPr/>
        </p:nvSpPr>
        <p:spPr>
          <a:xfrm>
            <a:off x="7665019" y="5127225"/>
            <a:ext cx="2366027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611443-0695-4608-8A24-BAB9911A054C}"/>
              </a:ext>
            </a:extLst>
          </p:cNvPr>
          <p:cNvSpPr/>
          <p:nvPr/>
        </p:nvSpPr>
        <p:spPr>
          <a:xfrm>
            <a:off x="7631264" y="1793678"/>
            <a:ext cx="2514172" cy="21322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05298975-FC43-417A-8A8B-633329A21657}"/>
              </a:ext>
            </a:extLst>
          </p:cNvPr>
          <p:cNvSpPr/>
          <p:nvPr/>
        </p:nvSpPr>
        <p:spPr>
          <a:xfrm>
            <a:off x="4649462" y="603880"/>
            <a:ext cx="2418612" cy="4063779"/>
          </a:xfrm>
          <a:prstGeom prst="wedgeRectCallout">
            <a:avLst>
              <a:gd name="adj1" fmla="val 76698"/>
              <a:gd name="adj2" fmla="val -31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  <a:latin typeface="Segoe UI" panose="020B0502040204020203" pitchFamily="34" charset="0"/>
              </a:rPr>
              <a:t>Clicking on a terrain has various possible actions:</a:t>
            </a:r>
            <a:endParaRPr lang="en-GB" sz="14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egoe UI" panose="020B0502040204020203" pitchFamily="34" charset="0"/>
              </a:rPr>
              <a:t>Taking the postcard (if the team does not have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egoe UI" panose="020B0502040204020203" pitchFamily="34" charset="0"/>
              </a:rPr>
              <a:t>Purchasing the terrain (if the team is not the owner already)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Segoe UI" panose="020B0502040204020203" pitchFamily="34" charset="0"/>
              </a:rPr>
              <a:t>Re-pu</a:t>
            </a:r>
            <a:r>
              <a:rPr lang="en-GB" sz="1400" dirty="0">
                <a:latin typeface="Segoe UI" panose="020B0502040204020203" pitchFamily="34" charset="0"/>
              </a:rPr>
              <a:t>rchasing the terrain (if the team is not the owner already and the terrain has an owner that does not have the 4 terrains of the continent)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Segoe UI" panose="020B0502040204020203" pitchFamily="34" charset="0"/>
              </a:rPr>
              <a:t>Paying the tax </a:t>
            </a:r>
            <a:r>
              <a:rPr lang="en-GB" sz="1400" dirty="0">
                <a:latin typeface="Segoe UI" panose="020B0502040204020203" pitchFamily="34" charset="0"/>
              </a:rPr>
              <a:t>(if the team is not the owner already and the terrain has an owner </a:t>
            </a:r>
            <a:r>
              <a:rPr lang="en-GB" sz="1400" dirty="0">
                <a:effectLst/>
                <a:latin typeface="Segoe UI" panose="020B0502040204020203" pitchFamily="34" charset="0"/>
              </a:rPr>
              <a:t>)</a:t>
            </a:r>
            <a:endParaRPr lang="en-GB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A58376-EB7A-41A7-9513-4B9A826E31FD}"/>
              </a:ext>
            </a:extLst>
          </p:cNvPr>
          <p:cNvSpPr txBox="1"/>
          <p:nvPr/>
        </p:nvSpPr>
        <p:spPr>
          <a:xfrm>
            <a:off x="692299" y="1737897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EAEB385-FCD5-414A-AE51-EE445856ECD5}"/>
              </a:ext>
            </a:extLst>
          </p:cNvPr>
          <p:cNvSpPr/>
          <p:nvPr/>
        </p:nvSpPr>
        <p:spPr>
          <a:xfrm>
            <a:off x="596740" y="2045674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Machu Picchu, Perú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5672ADD-E1DB-420F-8D70-3227D3CBC1B3}"/>
              </a:ext>
            </a:extLst>
          </p:cNvPr>
          <p:cNvSpPr/>
          <p:nvPr/>
        </p:nvSpPr>
        <p:spPr>
          <a:xfrm>
            <a:off x="596740" y="2510190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Isla de Pascua, Chile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C4F46A-B7B6-426E-BC1C-8DC01854561B}"/>
              </a:ext>
            </a:extLst>
          </p:cNvPr>
          <p:cNvSpPr txBox="1"/>
          <p:nvPr/>
        </p:nvSpPr>
        <p:spPr>
          <a:xfrm>
            <a:off x="692299" y="3913341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83312DF-8343-430D-A7C6-9929E14A71BB}"/>
              </a:ext>
            </a:extLst>
          </p:cNvPr>
          <p:cNvSpPr/>
          <p:nvPr/>
        </p:nvSpPr>
        <p:spPr>
          <a:xfrm>
            <a:off x="596740" y="4199531"/>
            <a:ext cx="2357638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Torre Eiffel, Paris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Graphic 96" descr="Building with solid fill">
            <a:extLst>
              <a:ext uri="{FF2B5EF4-FFF2-40B4-BE49-F238E27FC236}">
                <a16:creationId xmlns:a16="http://schemas.microsoft.com/office/drawing/2014/main" id="{053B0F30-DBBA-4932-9AD8-4CD89A68C9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299" y="2108408"/>
            <a:ext cx="307777" cy="307777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9543B37-F3ED-4CD3-A468-C999E280E90D}"/>
              </a:ext>
            </a:extLst>
          </p:cNvPr>
          <p:cNvSpPr/>
          <p:nvPr/>
        </p:nvSpPr>
        <p:spPr>
          <a:xfrm>
            <a:off x="596740" y="2966966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E73B596-FD72-42C9-BD76-D99A6C989AD4}"/>
              </a:ext>
            </a:extLst>
          </p:cNvPr>
          <p:cNvSpPr/>
          <p:nvPr/>
        </p:nvSpPr>
        <p:spPr>
          <a:xfrm>
            <a:off x="596740" y="3421562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39021A5-56BC-4F12-A1E8-2D498C0A1EC9}"/>
              </a:ext>
            </a:extLst>
          </p:cNvPr>
          <p:cNvSpPr/>
          <p:nvPr/>
        </p:nvSpPr>
        <p:spPr>
          <a:xfrm>
            <a:off x="588549" y="4661944"/>
            <a:ext cx="2357638" cy="423369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AB0D780-7FE4-4F02-AE87-7363B3836BBB}"/>
              </a:ext>
            </a:extLst>
          </p:cNvPr>
          <p:cNvSpPr/>
          <p:nvPr/>
        </p:nvSpPr>
        <p:spPr>
          <a:xfrm>
            <a:off x="588549" y="5121510"/>
            <a:ext cx="2366027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ACD7B21-F18E-4333-A91B-843FD39AC661}"/>
              </a:ext>
            </a:extLst>
          </p:cNvPr>
          <p:cNvSpPr/>
          <p:nvPr/>
        </p:nvSpPr>
        <p:spPr>
          <a:xfrm>
            <a:off x="554794" y="1787963"/>
            <a:ext cx="2514172" cy="21322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8" name="Graphic 107" descr="Pencil with solid fill">
            <a:extLst>
              <a:ext uri="{FF2B5EF4-FFF2-40B4-BE49-F238E27FC236}">
                <a16:creationId xmlns:a16="http://schemas.microsoft.com/office/drawing/2014/main" id="{F17CF37C-60D8-4BBF-B8D5-301340EEBD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66599" y="2121091"/>
            <a:ext cx="279588" cy="279588"/>
          </a:xfrm>
          <a:prstGeom prst="rect">
            <a:avLst/>
          </a:prstGeom>
        </p:spPr>
      </p:pic>
      <p:pic>
        <p:nvPicPr>
          <p:cNvPr id="109" name="Graphic 108" descr="Pencil with solid fill">
            <a:extLst>
              <a:ext uri="{FF2B5EF4-FFF2-40B4-BE49-F238E27FC236}">
                <a16:creationId xmlns:a16="http://schemas.microsoft.com/office/drawing/2014/main" id="{2390578C-E6E7-4C66-BFDA-602BF827D0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3359" y="2598629"/>
            <a:ext cx="279588" cy="279588"/>
          </a:xfrm>
          <a:prstGeom prst="rect">
            <a:avLst/>
          </a:prstGeom>
        </p:spPr>
      </p:pic>
      <p:pic>
        <p:nvPicPr>
          <p:cNvPr id="110" name="Graphic 109" descr="Pencil with solid fill">
            <a:extLst>
              <a:ext uri="{FF2B5EF4-FFF2-40B4-BE49-F238E27FC236}">
                <a16:creationId xmlns:a16="http://schemas.microsoft.com/office/drawing/2014/main" id="{9FF0B7C6-A817-412B-9873-3F65C455BE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3359" y="3035817"/>
            <a:ext cx="279588" cy="279588"/>
          </a:xfrm>
          <a:prstGeom prst="rect">
            <a:avLst/>
          </a:prstGeom>
        </p:spPr>
      </p:pic>
      <p:pic>
        <p:nvPicPr>
          <p:cNvPr id="111" name="Graphic 110" descr="Pencil with solid fill">
            <a:extLst>
              <a:ext uri="{FF2B5EF4-FFF2-40B4-BE49-F238E27FC236}">
                <a16:creationId xmlns:a16="http://schemas.microsoft.com/office/drawing/2014/main" id="{C0512280-D337-4540-90E2-DF1B3A49CE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35212" y="3500762"/>
            <a:ext cx="279588" cy="279588"/>
          </a:xfrm>
          <a:prstGeom prst="rect">
            <a:avLst/>
          </a:prstGeom>
        </p:spPr>
      </p:pic>
      <p:pic>
        <p:nvPicPr>
          <p:cNvPr id="115" name="Graphic 114" descr="Pencil with solid fill">
            <a:extLst>
              <a:ext uri="{FF2B5EF4-FFF2-40B4-BE49-F238E27FC236}">
                <a16:creationId xmlns:a16="http://schemas.microsoft.com/office/drawing/2014/main" id="{27AB5F7E-1A94-4397-835B-11A5370FD8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9605" y="4278988"/>
            <a:ext cx="279588" cy="279588"/>
          </a:xfrm>
          <a:prstGeom prst="rect">
            <a:avLst/>
          </a:prstGeom>
        </p:spPr>
      </p:pic>
      <p:pic>
        <p:nvPicPr>
          <p:cNvPr id="116" name="Graphic 115" descr="Pencil with solid fill">
            <a:extLst>
              <a:ext uri="{FF2B5EF4-FFF2-40B4-BE49-F238E27FC236}">
                <a16:creationId xmlns:a16="http://schemas.microsoft.com/office/drawing/2014/main" id="{B85516F9-A6C7-4162-B48C-76B9A32E87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9605" y="4717436"/>
            <a:ext cx="279588" cy="279588"/>
          </a:xfrm>
          <a:prstGeom prst="rect">
            <a:avLst/>
          </a:prstGeom>
        </p:spPr>
      </p:pic>
      <p:pic>
        <p:nvPicPr>
          <p:cNvPr id="117" name="Graphic 116" descr="Pencil with solid fill">
            <a:extLst>
              <a:ext uri="{FF2B5EF4-FFF2-40B4-BE49-F238E27FC236}">
                <a16:creationId xmlns:a16="http://schemas.microsoft.com/office/drawing/2014/main" id="{199D86D1-3FC2-45A8-9B65-DAC8D4DDA0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9847" y="5193400"/>
            <a:ext cx="279588" cy="279588"/>
          </a:xfrm>
          <a:prstGeom prst="rect">
            <a:avLst/>
          </a:prstGeom>
        </p:spPr>
      </p:pic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225E4B68-2431-46F5-ADDB-4799D95A7647}"/>
              </a:ext>
            </a:extLst>
          </p:cNvPr>
          <p:cNvSpPr/>
          <p:nvPr/>
        </p:nvSpPr>
        <p:spPr>
          <a:xfrm>
            <a:off x="10407904" y="755430"/>
            <a:ext cx="1719244" cy="2213925"/>
          </a:xfrm>
          <a:prstGeom prst="wedgeRectCallout">
            <a:avLst>
              <a:gd name="adj1" fmla="val -80542"/>
              <a:gd name="adj2" fmla="val 20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C</a:t>
            </a:r>
            <a:r>
              <a:rPr lang="en-GB" dirty="0">
                <a:latin typeface="Segoe UI" panose="020B0502040204020203" pitchFamily="34" charset="0"/>
              </a:rPr>
              <a:t>licking on a terrain opens a modal with information and buttons for actions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A2477797-629E-449A-A6D6-2C9515E71DF1}"/>
              </a:ext>
            </a:extLst>
          </p:cNvPr>
          <p:cNvSpPr/>
          <p:nvPr/>
        </p:nvSpPr>
        <p:spPr>
          <a:xfrm>
            <a:off x="3483200" y="5142199"/>
            <a:ext cx="2533345" cy="1375507"/>
          </a:xfrm>
          <a:prstGeom prst="wedgeRectCallout">
            <a:avLst>
              <a:gd name="adj1" fmla="val 121343"/>
              <a:gd name="adj2" fmla="val -334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A </a:t>
            </a:r>
            <a:r>
              <a:rPr lang="es-ES" dirty="0" err="1">
                <a:latin typeface="Segoe UI" panose="020B0502040204020203" pitchFamily="34" charset="0"/>
              </a:rPr>
              <a:t>team</a:t>
            </a:r>
            <a:r>
              <a:rPr lang="es-ES" dirty="0">
                <a:latin typeface="Segoe UI" panose="020B0502040204020203" pitchFamily="34" charset="0"/>
              </a:rPr>
              <a:t> can </a:t>
            </a:r>
            <a:r>
              <a:rPr lang="es-ES" dirty="0" err="1">
                <a:latin typeface="Segoe UI" panose="020B0502040204020203" pitchFamily="34" charset="0"/>
              </a:rPr>
              <a:t>request</a:t>
            </a:r>
            <a:r>
              <a:rPr lang="es-ES" dirty="0">
                <a:latin typeface="Segoe UI" panose="020B0502040204020203" pitchFamily="34" charset="0"/>
              </a:rPr>
              <a:t> a </a:t>
            </a:r>
            <a:r>
              <a:rPr lang="es-ES" dirty="0" err="1">
                <a:latin typeface="Segoe UI" panose="020B0502040204020203" pitchFamily="34" charset="0"/>
              </a:rPr>
              <a:t>tax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payment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by</a:t>
            </a:r>
            <a:r>
              <a:rPr lang="es-ES" dirty="0">
                <a:latin typeface="Segoe UI" panose="020B0502040204020203" pitchFamily="34" charset="0"/>
              </a:rPr>
              <a:t> clicking </a:t>
            </a:r>
            <a:r>
              <a:rPr lang="es-ES" dirty="0" err="1">
                <a:latin typeface="Segoe UI" panose="020B0502040204020203" pitchFamily="34" charset="0"/>
              </a:rPr>
              <a:t>on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the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terrain</a:t>
            </a:r>
            <a:r>
              <a:rPr lang="es-ES" dirty="0">
                <a:latin typeface="Segoe UI" panose="020B0502040204020203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F4B09-2DB2-4D43-A102-51D897E2773B}"/>
              </a:ext>
            </a:extLst>
          </p:cNvPr>
          <p:cNvSpPr/>
          <p:nvPr/>
        </p:nvSpPr>
        <p:spPr>
          <a:xfrm>
            <a:off x="7381476" y="2238375"/>
            <a:ext cx="2461738" cy="2734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52D34B-B735-4034-A644-61B27D577FD3}"/>
              </a:ext>
            </a:extLst>
          </p:cNvPr>
          <p:cNvSpPr/>
          <p:nvPr/>
        </p:nvSpPr>
        <p:spPr>
          <a:xfrm>
            <a:off x="7381476" y="1985543"/>
            <a:ext cx="2461738" cy="4837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19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2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3.3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</a:t>
            </a:r>
            <a:r>
              <a:rPr lang="es-ES" dirty="0" err="1"/>
              <a:t>Travel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186222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3540E-C11E-4DD0-86B0-567BAFC7D0D7}"/>
              </a:ext>
            </a:extLst>
          </p:cNvPr>
          <p:cNvSpPr/>
          <p:nvPr/>
        </p:nvSpPr>
        <p:spPr>
          <a:xfrm>
            <a:off x="7993271" y="102571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7E306-9DC5-4CF5-99B3-5B9ABB11ED92}"/>
              </a:ext>
            </a:extLst>
          </p:cNvPr>
          <p:cNvSpPr/>
          <p:nvPr/>
        </p:nvSpPr>
        <p:spPr>
          <a:xfrm>
            <a:off x="7186005" y="1347147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6FA84C-07EE-4FB0-8553-D16BC0E8FBB8}"/>
              </a:ext>
            </a:extLst>
          </p:cNvPr>
          <p:cNvSpPr/>
          <p:nvPr/>
        </p:nvSpPr>
        <p:spPr>
          <a:xfrm>
            <a:off x="7200512" y="658583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5F6C95-BC06-422E-8D17-E846F21BC342}"/>
              </a:ext>
            </a:extLst>
          </p:cNvPr>
          <p:cNvSpPr/>
          <p:nvPr/>
        </p:nvSpPr>
        <p:spPr>
          <a:xfrm>
            <a:off x="9072477" y="1400983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Graphic 43" descr="Piggy Bank with solid fill">
            <a:extLst>
              <a:ext uri="{FF2B5EF4-FFF2-40B4-BE49-F238E27FC236}">
                <a16:creationId xmlns:a16="http://schemas.microsoft.com/office/drawing/2014/main" id="{7D7CC349-CD1E-404D-A88E-A76F3612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783" y="1409242"/>
            <a:ext cx="362475" cy="362475"/>
          </a:xfrm>
          <a:prstGeom prst="rect">
            <a:avLst/>
          </a:prstGeom>
        </p:spPr>
      </p:pic>
      <p:pic>
        <p:nvPicPr>
          <p:cNvPr id="41" name="Graphic 40" descr="Home with solid fill">
            <a:extLst>
              <a:ext uri="{FF2B5EF4-FFF2-40B4-BE49-F238E27FC236}">
                <a16:creationId xmlns:a16="http://schemas.microsoft.com/office/drawing/2014/main" id="{18C73E7F-69E1-4A39-B62A-25D4BF1C9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544" y="1409243"/>
            <a:ext cx="362475" cy="362475"/>
          </a:xfrm>
          <a:prstGeom prst="rect">
            <a:avLst/>
          </a:prstGeom>
        </p:spPr>
      </p:pic>
      <p:pic>
        <p:nvPicPr>
          <p:cNvPr id="42" name="Graphic 41" descr="Travel with solid fill">
            <a:extLst>
              <a:ext uri="{FF2B5EF4-FFF2-40B4-BE49-F238E27FC236}">
                <a16:creationId xmlns:a16="http://schemas.microsoft.com/office/drawing/2014/main" id="{F536B61C-F785-42D9-83B3-884499AE4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7303" y="1409243"/>
            <a:ext cx="362475" cy="362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171037D-E3F1-4CD9-B668-EE4518E06E5B}"/>
              </a:ext>
            </a:extLst>
          </p:cNvPr>
          <p:cNvSpPr txBox="1"/>
          <p:nvPr/>
        </p:nvSpPr>
        <p:spPr>
          <a:xfrm>
            <a:off x="2515750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D7619A-1A8B-48D4-B755-A1C5093AA8DD}"/>
              </a:ext>
            </a:extLst>
          </p:cNvPr>
          <p:cNvSpPr/>
          <p:nvPr/>
        </p:nvSpPr>
        <p:spPr>
          <a:xfrm>
            <a:off x="1599501" y="1270442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7F1B312-4E1F-42B2-A467-C486D6770046}"/>
              </a:ext>
            </a:extLst>
          </p:cNvPr>
          <p:cNvSpPr/>
          <p:nvPr/>
        </p:nvSpPr>
        <p:spPr>
          <a:xfrm>
            <a:off x="1599501" y="590305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3EA771-02B6-4D2B-A6C4-5AB054A7BF25}"/>
              </a:ext>
            </a:extLst>
          </p:cNvPr>
          <p:cNvSpPr/>
          <p:nvPr/>
        </p:nvSpPr>
        <p:spPr>
          <a:xfrm>
            <a:off x="2392261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FB4AE9-D563-46D0-87F2-5E3BCCD566E4}"/>
              </a:ext>
            </a:extLst>
          </p:cNvPr>
          <p:cNvSpPr/>
          <p:nvPr/>
        </p:nvSpPr>
        <p:spPr>
          <a:xfrm>
            <a:off x="2739599" y="1329085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Graphic 49" descr="Piggy Bank with solid fill">
            <a:extLst>
              <a:ext uri="{FF2B5EF4-FFF2-40B4-BE49-F238E27FC236}">
                <a16:creationId xmlns:a16="http://schemas.microsoft.com/office/drawing/2014/main" id="{DB36D47C-58F9-49B2-9B83-8A3157AA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600" y="1348296"/>
            <a:ext cx="362475" cy="362475"/>
          </a:xfrm>
          <a:prstGeom prst="rect">
            <a:avLst/>
          </a:prstGeom>
        </p:spPr>
      </p:pic>
      <p:pic>
        <p:nvPicPr>
          <p:cNvPr id="51" name="Graphic 50" descr="Home with solid fill">
            <a:extLst>
              <a:ext uri="{FF2B5EF4-FFF2-40B4-BE49-F238E27FC236}">
                <a16:creationId xmlns:a16="http://schemas.microsoft.com/office/drawing/2014/main" id="{565B6310-3D09-4261-9C26-A428B7FD6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3557" y="1348296"/>
            <a:ext cx="362475" cy="362475"/>
          </a:xfrm>
          <a:prstGeom prst="rect">
            <a:avLst/>
          </a:prstGeom>
        </p:spPr>
      </p:pic>
      <p:pic>
        <p:nvPicPr>
          <p:cNvPr id="52" name="Graphic 51" descr="Travel with solid fill">
            <a:extLst>
              <a:ext uri="{FF2B5EF4-FFF2-40B4-BE49-F238E27FC236}">
                <a16:creationId xmlns:a16="http://schemas.microsoft.com/office/drawing/2014/main" id="{02DBB4B6-4935-48BE-81AC-722AAB0EE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754" y="1332377"/>
            <a:ext cx="362475" cy="362475"/>
          </a:xfrm>
          <a:prstGeom prst="rect">
            <a:avLst/>
          </a:prstGeom>
        </p:spPr>
      </p:pic>
      <p:pic>
        <p:nvPicPr>
          <p:cNvPr id="53" name="Graphic 52" descr="Single gear with solid fill">
            <a:extLst>
              <a:ext uri="{FF2B5EF4-FFF2-40B4-BE49-F238E27FC236}">
                <a16:creationId xmlns:a16="http://schemas.microsoft.com/office/drawing/2014/main" id="{C9C5A5BD-4D89-471B-B0E8-E60D866165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2816" y="1340831"/>
            <a:ext cx="362474" cy="362474"/>
          </a:xfrm>
          <a:prstGeom prst="rect">
            <a:avLst/>
          </a:prstGeom>
        </p:spPr>
      </p:pic>
      <p:pic>
        <p:nvPicPr>
          <p:cNvPr id="54" name="Graphic 53" descr="Bank with solid fill">
            <a:extLst>
              <a:ext uri="{FF2B5EF4-FFF2-40B4-BE49-F238E27FC236}">
                <a16:creationId xmlns:a16="http://schemas.microsoft.com/office/drawing/2014/main" id="{F0A9D71B-8776-4317-8B68-DAB6A62C8C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558" y="1337285"/>
            <a:ext cx="384495" cy="38449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DD6730-FF65-4BE4-A2E3-01F7CAA813B1}"/>
              </a:ext>
            </a:extLst>
          </p:cNvPr>
          <p:cNvSpPr/>
          <p:nvPr/>
        </p:nvSpPr>
        <p:spPr>
          <a:xfrm>
            <a:off x="7359418" y="5193515"/>
            <a:ext cx="2461738" cy="483740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27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Graphic 25" descr="Star with solid fill">
            <a:extLst>
              <a:ext uri="{FF2B5EF4-FFF2-40B4-BE49-F238E27FC236}">
                <a16:creationId xmlns:a16="http://schemas.microsoft.com/office/drawing/2014/main" id="{426978F2-6634-47D6-94CF-852BF3A9E7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3927" y="2073751"/>
            <a:ext cx="307323" cy="307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C468FA-1548-43CE-9EF6-5426B6A4E36B}"/>
              </a:ext>
            </a:extLst>
          </p:cNvPr>
          <p:cNvSpPr txBox="1"/>
          <p:nvPr/>
        </p:nvSpPr>
        <p:spPr>
          <a:xfrm>
            <a:off x="7561136" y="2490987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1CF1FD-1CCF-4A37-AFD9-045591F821BB}"/>
              </a:ext>
            </a:extLst>
          </p:cNvPr>
          <p:cNvSpPr txBox="1"/>
          <p:nvPr/>
        </p:nvSpPr>
        <p:spPr>
          <a:xfrm>
            <a:off x="7636111" y="3547804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52F79B-970A-44BA-B17C-F6B8FB0B5296}"/>
              </a:ext>
            </a:extLst>
          </p:cNvPr>
          <p:cNvSpPr txBox="1"/>
          <p:nvPr/>
        </p:nvSpPr>
        <p:spPr>
          <a:xfrm>
            <a:off x="8898654" y="3552378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Asia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7C2BBD-05D4-49DE-A98C-ADA90F9FC21C}"/>
              </a:ext>
            </a:extLst>
          </p:cNvPr>
          <p:cNvSpPr txBox="1"/>
          <p:nvPr/>
        </p:nvSpPr>
        <p:spPr>
          <a:xfrm>
            <a:off x="8818820" y="2491542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BCBCE7-1F32-4A48-B4E2-48753A426F12}"/>
              </a:ext>
            </a:extLst>
          </p:cNvPr>
          <p:cNvSpPr/>
          <p:nvPr/>
        </p:nvSpPr>
        <p:spPr>
          <a:xfrm>
            <a:off x="7561136" y="279024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5CE28E-F0DC-4E94-8CDA-47113E8656C2}"/>
              </a:ext>
            </a:extLst>
          </p:cNvPr>
          <p:cNvSpPr/>
          <p:nvPr/>
        </p:nvSpPr>
        <p:spPr>
          <a:xfrm>
            <a:off x="8049801" y="279024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DE4B07D-10CC-4BAB-B74B-B4E5BF4DF624}"/>
              </a:ext>
            </a:extLst>
          </p:cNvPr>
          <p:cNvSpPr/>
          <p:nvPr/>
        </p:nvSpPr>
        <p:spPr>
          <a:xfrm>
            <a:off x="7571456" y="3181609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752F1DE-B428-4A0C-92DE-D9B7A148BBBC}"/>
              </a:ext>
            </a:extLst>
          </p:cNvPr>
          <p:cNvSpPr/>
          <p:nvPr/>
        </p:nvSpPr>
        <p:spPr>
          <a:xfrm>
            <a:off x="8060121" y="3181609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5EC40AD-7BAD-4DE6-93C4-A94B93D79B10}"/>
              </a:ext>
            </a:extLst>
          </p:cNvPr>
          <p:cNvSpPr/>
          <p:nvPr/>
        </p:nvSpPr>
        <p:spPr>
          <a:xfrm>
            <a:off x="8767135" y="2770945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EEDDC0B-0030-4EDA-BFD1-75FD8350BE7B}"/>
              </a:ext>
            </a:extLst>
          </p:cNvPr>
          <p:cNvSpPr/>
          <p:nvPr/>
        </p:nvSpPr>
        <p:spPr>
          <a:xfrm>
            <a:off x="9255800" y="2770945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091A984-F159-498C-AA6F-06071BF54E4C}"/>
              </a:ext>
            </a:extLst>
          </p:cNvPr>
          <p:cNvSpPr/>
          <p:nvPr/>
        </p:nvSpPr>
        <p:spPr>
          <a:xfrm>
            <a:off x="8777455" y="3162308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B0A2A55-5D42-4D7D-8FAA-CE5B17656451}"/>
              </a:ext>
            </a:extLst>
          </p:cNvPr>
          <p:cNvSpPr/>
          <p:nvPr/>
        </p:nvSpPr>
        <p:spPr>
          <a:xfrm>
            <a:off x="9266120" y="3162308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41EA3BD-7236-4F2F-B9F9-C49B3D364489}"/>
              </a:ext>
            </a:extLst>
          </p:cNvPr>
          <p:cNvSpPr/>
          <p:nvPr/>
        </p:nvSpPr>
        <p:spPr>
          <a:xfrm>
            <a:off x="7565438" y="3980983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99F961D-29BF-4C62-BAE8-8B4C432BD04F}"/>
              </a:ext>
            </a:extLst>
          </p:cNvPr>
          <p:cNvSpPr/>
          <p:nvPr/>
        </p:nvSpPr>
        <p:spPr>
          <a:xfrm>
            <a:off x="8054103" y="3980983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8A6322B-AEC9-48F5-86CB-92ED608454DE}"/>
              </a:ext>
            </a:extLst>
          </p:cNvPr>
          <p:cNvSpPr/>
          <p:nvPr/>
        </p:nvSpPr>
        <p:spPr>
          <a:xfrm>
            <a:off x="7575758" y="4372346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91FAAB4-AFE2-43DE-ADC1-054D58BB3717}"/>
              </a:ext>
            </a:extLst>
          </p:cNvPr>
          <p:cNvSpPr/>
          <p:nvPr/>
        </p:nvSpPr>
        <p:spPr>
          <a:xfrm>
            <a:off x="8064423" y="437234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E8F8EA-2640-47F1-B51D-2FD624AF8172}"/>
              </a:ext>
            </a:extLst>
          </p:cNvPr>
          <p:cNvSpPr/>
          <p:nvPr/>
        </p:nvSpPr>
        <p:spPr>
          <a:xfrm>
            <a:off x="8771437" y="3961682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8ACB804-9690-4011-9026-08B33BD7AA34}"/>
              </a:ext>
            </a:extLst>
          </p:cNvPr>
          <p:cNvSpPr/>
          <p:nvPr/>
        </p:nvSpPr>
        <p:spPr>
          <a:xfrm>
            <a:off x="9260102" y="3961682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8054828-40B6-4B00-912D-67BA0BD7F271}"/>
              </a:ext>
            </a:extLst>
          </p:cNvPr>
          <p:cNvSpPr/>
          <p:nvPr/>
        </p:nvSpPr>
        <p:spPr>
          <a:xfrm>
            <a:off x="8781757" y="4353045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81F74D8-C730-4A58-96B0-178CA656F223}"/>
              </a:ext>
            </a:extLst>
          </p:cNvPr>
          <p:cNvSpPr/>
          <p:nvPr/>
        </p:nvSpPr>
        <p:spPr>
          <a:xfrm>
            <a:off x="9270422" y="4353045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Speech Bubble: Rectangle 126">
            <a:extLst>
              <a:ext uri="{FF2B5EF4-FFF2-40B4-BE49-F238E27FC236}">
                <a16:creationId xmlns:a16="http://schemas.microsoft.com/office/drawing/2014/main" id="{37A52AAC-6A3B-47CA-8CD8-9E8433E86A63}"/>
              </a:ext>
            </a:extLst>
          </p:cNvPr>
          <p:cNvSpPr/>
          <p:nvPr/>
        </p:nvSpPr>
        <p:spPr>
          <a:xfrm>
            <a:off x="10092914" y="2356621"/>
            <a:ext cx="1972284" cy="1010353"/>
          </a:xfrm>
          <a:prstGeom prst="wedgeRectCallout">
            <a:avLst>
              <a:gd name="adj1" fmla="val -80481"/>
              <a:gd name="adj2" fmla="val 70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Greyed-out icons represent missing postcards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722280B-1420-4FAD-BAA9-51DFC9893BF2}"/>
              </a:ext>
            </a:extLst>
          </p:cNvPr>
          <p:cNvSpPr/>
          <p:nvPr/>
        </p:nvSpPr>
        <p:spPr>
          <a:xfrm>
            <a:off x="4511667" y="4309705"/>
            <a:ext cx="2117464" cy="1974504"/>
          </a:xfrm>
          <a:prstGeom prst="wedgeRectCallout">
            <a:avLst>
              <a:gd name="adj1" fmla="val 97690"/>
              <a:gd name="adj2" fmla="val -38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E</a:t>
            </a:r>
            <a:r>
              <a:rPr lang="en-GB" dirty="0">
                <a:latin typeface="Segoe UI" panose="020B0502040204020203" pitchFamily="34" charset="0"/>
              </a:rPr>
              <a:t>ach icon represents a postcard. Clicking on the icon displays a tooltip with the place name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763105D0-3997-4E1E-A3AF-831C3C5AAAFF}"/>
              </a:ext>
            </a:extLst>
          </p:cNvPr>
          <p:cNvSpPr/>
          <p:nvPr/>
        </p:nvSpPr>
        <p:spPr>
          <a:xfrm>
            <a:off x="4677170" y="2391106"/>
            <a:ext cx="1808421" cy="1380533"/>
          </a:xfrm>
          <a:prstGeom prst="wedgeRectCallout">
            <a:avLst>
              <a:gd name="adj1" fmla="val -74555"/>
              <a:gd name="adj2" fmla="val -531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Clicking </a:t>
            </a:r>
            <a:r>
              <a:rPr lang="es-ES" dirty="0" err="1">
                <a:latin typeface="Segoe UI" panose="020B0502040204020203" pitchFamily="34" charset="0"/>
              </a:rPr>
              <a:t>on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the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header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toggles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the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postcards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list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view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CC351BE-6F35-45B4-927E-23E0C263EEF7}"/>
              </a:ext>
            </a:extLst>
          </p:cNvPr>
          <p:cNvSpPr/>
          <p:nvPr/>
        </p:nvSpPr>
        <p:spPr>
          <a:xfrm>
            <a:off x="1761847" y="2171063"/>
            <a:ext cx="2461738" cy="2734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001D94E7-AD5D-428B-AD57-258B5936EF05}"/>
              </a:ext>
            </a:extLst>
          </p:cNvPr>
          <p:cNvSpPr/>
          <p:nvPr/>
        </p:nvSpPr>
        <p:spPr>
          <a:xfrm>
            <a:off x="1761847" y="1918231"/>
            <a:ext cx="2461738" cy="4837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19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9532992-8ACB-4280-BF83-B0C4B54773D7}"/>
              </a:ext>
            </a:extLst>
          </p:cNvPr>
          <p:cNvSpPr/>
          <p:nvPr/>
        </p:nvSpPr>
        <p:spPr>
          <a:xfrm>
            <a:off x="1739789" y="5126203"/>
            <a:ext cx="2461738" cy="483740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27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28C4813-6482-4E77-A990-DDEF96ED1C07}"/>
              </a:ext>
            </a:extLst>
          </p:cNvPr>
          <p:cNvSpPr txBox="1"/>
          <p:nvPr/>
        </p:nvSpPr>
        <p:spPr>
          <a:xfrm>
            <a:off x="1941507" y="2423675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047EAEF-CAB6-4D58-8D38-E72193D735B5}"/>
              </a:ext>
            </a:extLst>
          </p:cNvPr>
          <p:cNvSpPr txBox="1"/>
          <p:nvPr/>
        </p:nvSpPr>
        <p:spPr>
          <a:xfrm>
            <a:off x="2016482" y="3480492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FF56E6A-70F2-4836-9F6F-644CA51FE899}"/>
              </a:ext>
            </a:extLst>
          </p:cNvPr>
          <p:cNvSpPr txBox="1"/>
          <p:nvPr/>
        </p:nvSpPr>
        <p:spPr>
          <a:xfrm>
            <a:off x="3279025" y="3485066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Asia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7F1FD2-8C1E-4710-8A75-1178707CCFB1}"/>
              </a:ext>
            </a:extLst>
          </p:cNvPr>
          <p:cNvSpPr txBox="1"/>
          <p:nvPr/>
        </p:nvSpPr>
        <p:spPr>
          <a:xfrm>
            <a:off x="3199191" y="2424230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CD5DD80-3927-460D-BBCC-405039E2CA80}"/>
              </a:ext>
            </a:extLst>
          </p:cNvPr>
          <p:cNvSpPr/>
          <p:nvPr/>
        </p:nvSpPr>
        <p:spPr>
          <a:xfrm>
            <a:off x="1941507" y="2722934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61CACC3-ABC6-4628-A313-97069C357DBD}"/>
              </a:ext>
            </a:extLst>
          </p:cNvPr>
          <p:cNvSpPr/>
          <p:nvPr/>
        </p:nvSpPr>
        <p:spPr>
          <a:xfrm>
            <a:off x="2430172" y="2722934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DBAC5F5-61A3-45A9-9C4F-64B4D1E1DCDB}"/>
              </a:ext>
            </a:extLst>
          </p:cNvPr>
          <p:cNvSpPr/>
          <p:nvPr/>
        </p:nvSpPr>
        <p:spPr>
          <a:xfrm>
            <a:off x="1951827" y="3114297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EF6A624-D4AD-4DA3-BAB1-88D8D4EA0EBB}"/>
              </a:ext>
            </a:extLst>
          </p:cNvPr>
          <p:cNvSpPr/>
          <p:nvPr/>
        </p:nvSpPr>
        <p:spPr>
          <a:xfrm>
            <a:off x="2440492" y="3114297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A002881-789E-4DD5-9536-210ADB869BC3}"/>
              </a:ext>
            </a:extLst>
          </p:cNvPr>
          <p:cNvSpPr/>
          <p:nvPr/>
        </p:nvSpPr>
        <p:spPr>
          <a:xfrm>
            <a:off x="3147506" y="2703633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B13F87D-F621-4CB4-B413-97D1F176B713}"/>
              </a:ext>
            </a:extLst>
          </p:cNvPr>
          <p:cNvSpPr/>
          <p:nvPr/>
        </p:nvSpPr>
        <p:spPr>
          <a:xfrm>
            <a:off x="3636171" y="2703633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4F7CA94-0A76-4489-99B4-A51331C26262}"/>
              </a:ext>
            </a:extLst>
          </p:cNvPr>
          <p:cNvSpPr/>
          <p:nvPr/>
        </p:nvSpPr>
        <p:spPr>
          <a:xfrm>
            <a:off x="3157826" y="3094996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ABE6FAE-166E-41AA-A7F6-B511375640CE}"/>
              </a:ext>
            </a:extLst>
          </p:cNvPr>
          <p:cNvSpPr/>
          <p:nvPr/>
        </p:nvSpPr>
        <p:spPr>
          <a:xfrm>
            <a:off x="3646491" y="309499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A29C4ED-D7F9-4F7B-BA78-CC9F580F8C35}"/>
              </a:ext>
            </a:extLst>
          </p:cNvPr>
          <p:cNvSpPr/>
          <p:nvPr/>
        </p:nvSpPr>
        <p:spPr>
          <a:xfrm>
            <a:off x="1945809" y="3913671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216FBC0-8D89-4C17-AAE4-04F0E56F7E3B}"/>
              </a:ext>
            </a:extLst>
          </p:cNvPr>
          <p:cNvSpPr/>
          <p:nvPr/>
        </p:nvSpPr>
        <p:spPr>
          <a:xfrm>
            <a:off x="2434474" y="3913671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EDE69C0-0B7A-474B-AC3A-88DFFA373DFC}"/>
              </a:ext>
            </a:extLst>
          </p:cNvPr>
          <p:cNvSpPr/>
          <p:nvPr/>
        </p:nvSpPr>
        <p:spPr>
          <a:xfrm>
            <a:off x="1956129" y="4305034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FB3AB4C-3250-4C07-980E-AC753131724D}"/>
              </a:ext>
            </a:extLst>
          </p:cNvPr>
          <p:cNvSpPr/>
          <p:nvPr/>
        </p:nvSpPr>
        <p:spPr>
          <a:xfrm>
            <a:off x="2444794" y="4305034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9E89E31-9091-4A3D-B8A0-F52678FB5AF7}"/>
              </a:ext>
            </a:extLst>
          </p:cNvPr>
          <p:cNvSpPr/>
          <p:nvPr/>
        </p:nvSpPr>
        <p:spPr>
          <a:xfrm>
            <a:off x="3151808" y="3894370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9783136-8EB2-4225-B388-C519BE2E6927}"/>
              </a:ext>
            </a:extLst>
          </p:cNvPr>
          <p:cNvSpPr/>
          <p:nvPr/>
        </p:nvSpPr>
        <p:spPr>
          <a:xfrm>
            <a:off x="3640473" y="3894370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66F637F-BE6A-4850-B95C-5F60E09ED5D2}"/>
              </a:ext>
            </a:extLst>
          </p:cNvPr>
          <p:cNvSpPr/>
          <p:nvPr/>
        </p:nvSpPr>
        <p:spPr>
          <a:xfrm>
            <a:off x="3162128" y="4285733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1DD2050-F61F-412D-9599-B1D79BAFA3B9}"/>
              </a:ext>
            </a:extLst>
          </p:cNvPr>
          <p:cNvSpPr/>
          <p:nvPr/>
        </p:nvSpPr>
        <p:spPr>
          <a:xfrm>
            <a:off x="3650793" y="4285733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5" name="Graphic 154" descr="Pencil with solid fill">
            <a:extLst>
              <a:ext uri="{FF2B5EF4-FFF2-40B4-BE49-F238E27FC236}">
                <a16:creationId xmlns:a16="http://schemas.microsoft.com/office/drawing/2014/main" id="{BA2D9402-D996-41CF-BF60-6FF3E49AA7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1424" y="2030122"/>
            <a:ext cx="279588" cy="279588"/>
          </a:xfrm>
          <a:prstGeom prst="rect">
            <a:avLst/>
          </a:prstGeom>
        </p:spPr>
      </p:pic>
      <p:pic>
        <p:nvPicPr>
          <p:cNvPr id="158" name="Graphic 157" descr="Pencil with solid fill">
            <a:extLst>
              <a:ext uri="{FF2B5EF4-FFF2-40B4-BE49-F238E27FC236}">
                <a16:creationId xmlns:a16="http://schemas.microsoft.com/office/drawing/2014/main" id="{F4ED333B-E3DA-4969-AB92-C79F0475EE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62816" y="5228279"/>
            <a:ext cx="279588" cy="279588"/>
          </a:xfrm>
          <a:prstGeom prst="rect">
            <a:avLst/>
          </a:prstGeom>
        </p:spPr>
      </p:pic>
      <p:sp>
        <p:nvSpPr>
          <p:cNvPr id="159" name="Speech Bubble: Rectangle 158">
            <a:extLst>
              <a:ext uri="{FF2B5EF4-FFF2-40B4-BE49-F238E27FC236}">
                <a16:creationId xmlns:a16="http://schemas.microsoft.com/office/drawing/2014/main" id="{A1DDD72B-3C52-4F56-B4BC-E22CCD046BB1}"/>
              </a:ext>
            </a:extLst>
          </p:cNvPr>
          <p:cNvSpPr/>
          <p:nvPr/>
        </p:nvSpPr>
        <p:spPr>
          <a:xfrm>
            <a:off x="4613047" y="964654"/>
            <a:ext cx="1808421" cy="978969"/>
          </a:xfrm>
          <a:prstGeom prst="wedgeRectCallout">
            <a:avLst>
              <a:gd name="adj1" fmla="val -75082"/>
              <a:gd name="adj2" fmla="val 56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>
                <a:latin typeface="Segoe UI" panose="020B0502040204020203" pitchFamily="34" charset="0"/>
              </a:rPr>
              <a:t>Manually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edit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days</a:t>
            </a:r>
            <a:r>
              <a:rPr lang="es-ES" dirty="0">
                <a:latin typeface="Segoe UI" panose="020B0502040204020203" pitchFamily="34" charset="0"/>
              </a:rPr>
              <a:t> (</a:t>
            </a:r>
            <a:r>
              <a:rPr lang="es-ES" dirty="0" err="1">
                <a:latin typeface="Segoe UI" panose="020B0502040204020203" pitchFamily="34" charset="0"/>
              </a:rPr>
              <a:t>normally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not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needed</a:t>
            </a:r>
            <a:r>
              <a:rPr lang="es-ES" dirty="0">
                <a:latin typeface="Segoe UI" panose="020B0502040204020203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Airplane with solid fill">
            <a:extLst>
              <a:ext uri="{FF2B5EF4-FFF2-40B4-BE49-F238E27FC236}">
                <a16:creationId xmlns:a16="http://schemas.microsoft.com/office/drawing/2014/main" id="{014BDF17-1D8D-445B-A4A8-C30648E774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493808">
            <a:off x="7434143" y="2066834"/>
            <a:ext cx="331542" cy="331542"/>
          </a:xfrm>
          <a:prstGeom prst="rect">
            <a:avLst/>
          </a:prstGeom>
        </p:spPr>
      </p:pic>
      <p:pic>
        <p:nvPicPr>
          <p:cNvPr id="160" name="Graphic 159" descr="Airplane with solid fill">
            <a:extLst>
              <a:ext uri="{FF2B5EF4-FFF2-40B4-BE49-F238E27FC236}">
                <a16:creationId xmlns:a16="http://schemas.microsoft.com/office/drawing/2014/main" id="{0618B500-CF02-4F0B-8F75-73787079B6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493808">
            <a:off x="1822559" y="2011431"/>
            <a:ext cx="331542" cy="331542"/>
          </a:xfrm>
          <a:prstGeom prst="rect">
            <a:avLst/>
          </a:prstGeom>
        </p:spPr>
      </p:pic>
      <p:pic>
        <p:nvPicPr>
          <p:cNvPr id="12" name="Graphic 11" descr="Elephant with solid fill">
            <a:extLst>
              <a:ext uri="{FF2B5EF4-FFF2-40B4-BE49-F238E27FC236}">
                <a16:creationId xmlns:a16="http://schemas.microsoft.com/office/drawing/2014/main" id="{DF441EF4-852A-4A9D-A609-86E374D750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56400" y="5305075"/>
            <a:ext cx="260619" cy="260619"/>
          </a:xfrm>
          <a:prstGeom prst="rect">
            <a:avLst/>
          </a:prstGeom>
        </p:spPr>
      </p:pic>
      <p:pic>
        <p:nvPicPr>
          <p:cNvPr id="162" name="Graphic 161" descr="Elephant with solid fill">
            <a:extLst>
              <a:ext uri="{FF2B5EF4-FFF2-40B4-BE49-F238E27FC236}">
                <a16:creationId xmlns:a16="http://schemas.microsoft.com/office/drawing/2014/main" id="{2545739D-4445-47BC-B520-D0AE7F6292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26451" y="5237280"/>
            <a:ext cx="260619" cy="260619"/>
          </a:xfrm>
          <a:prstGeom prst="rect">
            <a:avLst/>
          </a:prstGeom>
        </p:spPr>
      </p:pic>
      <p:sp>
        <p:nvSpPr>
          <p:cNvPr id="163" name="Speech Bubble: Rectangle 162">
            <a:extLst>
              <a:ext uri="{FF2B5EF4-FFF2-40B4-BE49-F238E27FC236}">
                <a16:creationId xmlns:a16="http://schemas.microsoft.com/office/drawing/2014/main" id="{E351B862-8E54-4DA9-A2B2-66D2AA71C424}"/>
              </a:ext>
            </a:extLst>
          </p:cNvPr>
          <p:cNvSpPr/>
          <p:nvPr/>
        </p:nvSpPr>
        <p:spPr>
          <a:xfrm>
            <a:off x="-47512" y="4107245"/>
            <a:ext cx="1808421" cy="978969"/>
          </a:xfrm>
          <a:prstGeom prst="wedgeRectCallout">
            <a:avLst>
              <a:gd name="adj1" fmla="val 53433"/>
              <a:gd name="adj2" fmla="val 789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>
                <a:latin typeface="Segoe UI" panose="020B0502040204020203" pitchFamily="34" charset="0"/>
              </a:rPr>
              <a:t>Current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means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of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transport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35611BF6-1E15-4A83-9A73-E061B22408E5}"/>
              </a:ext>
            </a:extLst>
          </p:cNvPr>
          <p:cNvSpPr/>
          <p:nvPr/>
        </p:nvSpPr>
        <p:spPr>
          <a:xfrm>
            <a:off x="10102141" y="884036"/>
            <a:ext cx="1972284" cy="1010353"/>
          </a:xfrm>
          <a:prstGeom prst="wedgeRectCallout">
            <a:avLst>
              <a:gd name="adj1" fmla="val -78354"/>
              <a:gd name="adj2" fmla="val 602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Clicking on the title toggles the full view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4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549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3.4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Bank /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(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banker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1394213" y="6181077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D9B701-FCE2-42E9-96BE-5E0D52DE4864}"/>
              </a:ext>
            </a:extLst>
          </p:cNvPr>
          <p:cNvSpPr/>
          <p:nvPr/>
        </p:nvSpPr>
        <p:spPr>
          <a:xfrm>
            <a:off x="486353" y="1489247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9FA8B55-0B95-4211-9829-049654F24B3B}"/>
              </a:ext>
            </a:extLst>
          </p:cNvPr>
          <p:cNvSpPr/>
          <p:nvPr/>
        </p:nvSpPr>
        <p:spPr>
          <a:xfrm>
            <a:off x="486353" y="809110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E9C834-1EAC-4789-BBF3-658304B74AA4}"/>
              </a:ext>
            </a:extLst>
          </p:cNvPr>
          <p:cNvSpPr/>
          <p:nvPr/>
        </p:nvSpPr>
        <p:spPr>
          <a:xfrm>
            <a:off x="1279113" y="1102841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3B2A67-1A71-4146-B514-364637F26D92}"/>
              </a:ext>
            </a:extLst>
          </p:cNvPr>
          <p:cNvSpPr/>
          <p:nvPr/>
        </p:nvSpPr>
        <p:spPr>
          <a:xfrm>
            <a:off x="2133459" y="1551989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 descr="Piggy Bank with solid fill">
            <a:extLst>
              <a:ext uri="{FF2B5EF4-FFF2-40B4-BE49-F238E27FC236}">
                <a16:creationId xmlns:a16="http://schemas.microsoft.com/office/drawing/2014/main" id="{97D466DB-6732-4C95-A1EC-AE855307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52" y="1567101"/>
            <a:ext cx="362475" cy="362475"/>
          </a:xfrm>
          <a:prstGeom prst="rect">
            <a:avLst/>
          </a:prstGeom>
        </p:spPr>
      </p:pic>
      <p:pic>
        <p:nvPicPr>
          <p:cNvPr id="43" name="Graphic 42" descr="Home with solid fill">
            <a:extLst>
              <a:ext uri="{FF2B5EF4-FFF2-40B4-BE49-F238E27FC236}">
                <a16:creationId xmlns:a16="http://schemas.microsoft.com/office/drawing/2014/main" id="{B3479AF0-B94D-4919-B4F8-C5F794ABA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0409" y="1567101"/>
            <a:ext cx="362475" cy="362475"/>
          </a:xfrm>
          <a:prstGeom prst="rect">
            <a:avLst/>
          </a:prstGeom>
        </p:spPr>
      </p:pic>
      <p:pic>
        <p:nvPicPr>
          <p:cNvPr id="44" name="Graphic 43" descr="Travel with solid fill">
            <a:extLst>
              <a:ext uri="{FF2B5EF4-FFF2-40B4-BE49-F238E27FC236}">
                <a16:creationId xmlns:a16="http://schemas.microsoft.com/office/drawing/2014/main" id="{326EF1E7-22A9-4432-9AC0-E41013D0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606" y="1551182"/>
            <a:ext cx="362475" cy="362475"/>
          </a:xfrm>
          <a:prstGeom prst="rect">
            <a:avLst/>
          </a:prstGeom>
        </p:spPr>
      </p:pic>
      <p:pic>
        <p:nvPicPr>
          <p:cNvPr id="45" name="Graphic 44" descr="Single gear with solid fill">
            <a:extLst>
              <a:ext uri="{FF2B5EF4-FFF2-40B4-BE49-F238E27FC236}">
                <a16:creationId xmlns:a16="http://schemas.microsoft.com/office/drawing/2014/main" id="{ED7B9F20-3CAA-4B83-B8D1-066BF87B1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49668" y="1559636"/>
            <a:ext cx="362474" cy="362474"/>
          </a:xfrm>
          <a:prstGeom prst="rect">
            <a:avLst/>
          </a:prstGeom>
        </p:spPr>
      </p:pic>
      <p:pic>
        <p:nvPicPr>
          <p:cNvPr id="46" name="Graphic 45" descr="Bank with solid fill">
            <a:extLst>
              <a:ext uri="{FF2B5EF4-FFF2-40B4-BE49-F238E27FC236}">
                <a16:creationId xmlns:a16="http://schemas.microsoft.com/office/drawing/2014/main" id="{111A3BD7-2FA5-46C4-B46C-FEC6FD8B0E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1410" y="1556090"/>
            <a:ext cx="384495" cy="38449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9BF98B-6C6A-4F54-B024-858D639C5D91}"/>
              </a:ext>
            </a:extLst>
          </p:cNvPr>
          <p:cNvSpPr/>
          <p:nvPr/>
        </p:nvSpPr>
        <p:spPr>
          <a:xfrm>
            <a:off x="570005" y="2076871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98C35-ADCC-461A-AD3C-40C43B33C652}"/>
              </a:ext>
            </a:extLst>
          </p:cNvPr>
          <p:cNvSpPr/>
          <p:nvPr/>
        </p:nvSpPr>
        <p:spPr>
          <a:xfrm>
            <a:off x="570005" y="2648402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A0DB23-DF56-428E-8CE9-4DAF473FC1E8}"/>
              </a:ext>
            </a:extLst>
          </p:cNvPr>
          <p:cNvSpPr/>
          <p:nvPr/>
        </p:nvSpPr>
        <p:spPr>
          <a:xfrm>
            <a:off x="570005" y="3242775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6641D3-E150-4350-9169-6E4CE74CA82D}"/>
              </a:ext>
            </a:extLst>
          </p:cNvPr>
          <p:cNvSpPr/>
          <p:nvPr/>
        </p:nvSpPr>
        <p:spPr>
          <a:xfrm>
            <a:off x="570005" y="3837148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3E3573B2-486F-4F88-985A-AF114CF42A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49668" y="2176730"/>
            <a:ext cx="339485" cy="339485"/>
          </a:xfrm>
          <a:prstGeom prst="rect">
            <a:avLst/>
          </a:prstGeom>
        </p:spPr>
      </p:pic>
      <p:pic>
        <p:nvPicPr>
          <p:cNvPr id="23" name="Graphic 22" descr="Refresh with solid fill">
            <a:extLst>
              <a:ext uri="{FF2B5EF4-FFF2-40B4-BE49-F238E27FC236}">
                <a16:creationId xmlns:a16="http://schemas.microsoft.com/office/drawing/2014/main" id="{063FDF93-16EB-4676-B768-8108232057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22092" y="2745081"/>
            <a:ext cx="339485" cy="339485"/>
          </a:xfrm>
          <a:prstGeom prst="rect">
            <a:avLst/>
          </a:prstGeom>
        </p:spPr>
      </p:pic>
      <p:pic>
        <p:nvPicPr>
          <p:cNvPr id="24" name="Graphic 23" descr="Refresh with solid fill">
            <a:extLst>
              <a:ext uri="{FF2B5EF4-FFF2-40B4-BE49-F238E27FC236}">
                <a16:creationId xmlns:a16="http://schemas.microsoft.com/office/drawing/2014/main" id="{80840E9C-3175-47AD-8AF7-160C37B5DC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22092" y="3324658"/>
            <a:ext cx="339485" cy="339485"/>
          </a:xfrm>
          <a:prstGeom prst="rect">
            <a:avLst/>
          </a:prstGeom>
        </p:spPr>
      </p:pic>
      <p:pic>
        <p:nvPicPr>
          <p:cNvPr id="25" name="Graphic 24" descr="Refresh with solid fill">
            <a:extLst>
              <a:ext uri="{FF2B5EF4-FFF2-40B4-BE49-F238E27FC236}">
                <a16:creationId xmlns:a16="http://schemas.microsoft.com/office/drawing/2014/main" id="{B1DC21FA-FFC8-44C9-943B-C342AEADA8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09067" y="3919031"/>
            <a:ext cx="339485" cy="339485"/>
          </a:xfrm>
          <a:prstGeom prst="rect">
            <a:avLst/>
          </a:prstGeom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1AC54C3-429B-4AC7-A276-5053FBC7174B}"/>
              </a:ext>
            </a:extLst>
          </p:cNvPr>
          <p:cNvSpPr/>
          <p:nvPr/>
        </p:nvSpPr>
        <p:spPr>
          <a:xfrm>
            <a:off x="3960297" y="593093"/>
            <a:ext cx="2617037" cy="1916178"/>
          </a:xfrm>
          <a:prstGeom prst="wedgeRectCallout">
            <a:avLst>
              <a:gd name="adj1" fmla="val -85111"/>
              <a:gd name="adj2" fmla="val 344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Register lap: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" panose="020B0502040204020203" pitchFamily="34" charset="0"/>
              </a:rPr>
              <a:t>Pay </a:t>
            </a:r>
            <a:r>
              <a:rPr lang="en-GB" dirty="0">
                <a:latin typeface="Segoe UI" panose="020B0502040204020203" pitchFamily="34" charset="0"/>
              </a:rPr>
              <a:t>the lap tax to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" panose="020B0502040204020203" pitchFamily="34" charset="0"/>
              </a:rPr>
              <a:t>Register the number of days of the 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</a:rPr>
              <a:t>Assign the new means of transport</a:t>
            </a:r>
          </a:p>
        </p:txBody>
      </p:sp>
      <p:pic>
        <p:nvPicPr>
          <p:cNvPr id="12" name="Graphic 11" descr="Treasure chest with solid fill">
            <a:extLst>
              <a:ext uri="{FF2B5EF4-FFF2-40B4-BE49-F238E27FC236}">
                <a16:creationId xmlns:a16="http://schemas.microsoft.com/office/drawing/2014/main" id="{0ABEAA38-5EDD-4B41-AE44-6D9401FCB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08181" y="2147566"/>
            <a:ext cx="361705" cy="361705"/>
          </a:xfrm>
          <a:prstGeom prst="rect">
            <a:avLst/>
          </a:prstGeom>
        </p:spPr>
      </p:pic>
      <p:pic>
        <p:nvPicPr>
          <p:cNvPr id="31" name="Graphic 30" descr="Treasure chest with solid fill">
            <a:extLst>
              <a:ext uri="{FF2B5EF4-FFF2-40B4-BE49-F238E27FC236}">
                <a16:creationId xmlns:a16="http://schemas.microsoft.com/office/drawing/2014/main" id="{27A0A02B-D404-4650-97E8-B6FBE78C81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02884" y="2734243"/>
            <a:ext cx="361705" cy="361705"/>
          </a:xfrm>
          <a:prstGeom prst="rect">
            <a:avLst/>
          </a:prstGeom>
        </p:spPr>
      </p:pic>
      <p:pic>
        <p:nvPicPr>
          <p:cNvPr id="32" name="Graphic 31" descr="Treasure chest with solid fill">
            <a:extLst>
              <a:ext uri="{FF2B5EF4-FFF2-40B4-BE49-F238E27FC236}">
                <a16:creationId xmlns:a16="http://schemas.microsoft.com/office/drawing/2014/main" id="{921D3359-06F9-4C5A-9CC0-CF26ED5CC3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02883" y="3313547"/>
            <a:ext cx="361705" cy="361705"/>
          </a:xfrm>
          <a:prstGeom prst="rect">
            <a:avLst/>
          </a:prstGeom>
        </p:spPr>
      </p:pic>
      <p:pic>
        <p:nvPicPr>
          <p:cNvPr id="33" name="Graphic 32" descr="Treasure chest with solid fill">
            <a:extLst>
              <a:ext uri="{FF2B5EF4-FFF2-40B4-BE49-F238E27FC236}">
                <a16:creationId xmlns:a16="http://schemas.microsoft.com/office/drawing/2014/main" id="{F9CDB0AB-1F6E-4DEB-8BF0-E8EA52A58D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92292" y="3919031"/>
            <a:ext cx="361705" cy="361705"/>
          </a:xfrm>
          <a:prstGeom prst="rect">
            <a:avLst/>
          </a:prstGeom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51DBBE73-CEC7-43CA-AA9F-25E22E847C70}"/>
              </a:ext>
            </a:extLst>
          </p:cNvPr>
          <p:cNvSpPr/>
          <p:nvPr/>
        </p:nvSpPr>
        <p:spPr>
          <a:xfrm>
            <a:off x="3960297" y="3068262"/>
            <a:ext cx="2464637" cy="512791"/>
          </a:xfrm>
          <a:prstGeom prst="wedgeRectCallout">
            <a:avLst>
              <a:gd name="adj1" fmla="val -109593"/>
              <a:gd name="adj2" fmla="val -442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 err="1">
                <a:effectLst/>
                <a:latin typeface="Arial" panose="020B0604020202020204" pitchFamily="34" charset="0"/>
              </a:rPr>
              <a:t>Give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the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lottery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prize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9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372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3.5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</a:t>
            </a:r>
            <a:r>
              <a:rPr lang="es-ES" dirty="0" err="1"/>
              <a:t>Settings</a:t>
            </a:r>
            <a:r>
              <a:rPr lang="es-ES" dirty="0"/>
              <a:t> (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banker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5368007" y="6029384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D9B701-FCE2-42E9-96BE-5E0D52DE4864}"/>
              </a:ext>
            </a:extLst>
          </p:cNvPr>
          <p:cNvSpPr/>
          <p:nvPr/>
        </p:nvSpPr>
        <p:spPr>
          <a:xfrm>
            <a:off x="4460147" y="1337554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9FA8B55-0B95-4211-9829-049654F24B3B}"/>
              </a:ext>
            </a:extLst>
          </p:cNvPr>
          <p:cNvSpPr/>
          <p:nvPr/>
        </p:nvSpPr>
        <p:spPr>
          <a:xfrm>
            <a:off x="4460147" y="657417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E9C834-1EAC-4789-BBF3-658304B74AA4}"/>
              </a:ext>
            </a:extLst>
          </p:cNvPr>
          <p:cNvSpPr/>
          <p:nvPr/>
        </p:nvSpPr>
        <p:spPr>
          <a:xfrm>
            <a:off x="5252907" y="95114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3B2A67-1A71-4146-B514-364637F26D92}"/>
              </a:ext>
            </a:extLst>
          </p:cNvPr>
          <p:cNvSpPr/>
          <p:nvPr/>
        </p:nvSpPr>
        <p:spPr>
          <a:xfrm>
            <a:off x="6639134" y="1400296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 descr="Piggy Bank with solid fill">
            <a:extLst>
              <a:ext uri="{FF2B5EF4-FFF2-40B4-BE49-F238E27FC236}">
                <a16:creationId xmlns:a16="http://schemas.microsoft.com/office/drawing/2014/main" id="{97D466DB-6732-4C95-A1EC-AE855307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2246" y="1415408"/>
            <a:ext cx="362475" cy="362475"/>
          </a:xfrm>
          <a:prstGeom prst="rect">
            <a:avLst/>
          </a:prstGeom>
        </p:spPr>
      </p:pic>
      <p:pic>
        <p:nvPicPr>
          <p:cNvPr id="43" name="Graphic 42" descr="Home with solid fill">
            <a:extLst>
              <a:ext uri="{FF2B5EF4-FFF2-40B4-BE49-F238E27FC236}">
                <a16:creationId xmlns:a16="http://schemas.microsoft.com/office/drawing/2014/main" id="{B3479AF0-B94D-4919-B4F8-C5F794ABA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4203" y="1415408"/>
            <a:ext cx="362475" cy="362475"/>
          </a:xfrm>
          <a:prstGeom prst="rect">
            <a:avLst/>
          </a:prstGeom>
        </p:spPr>
      </p:pic>
      <p:pic>
        <p:nvPicPr>
          <p:cNvPr id="44" name="Graphic 43" descr="Travel with solid fill">
            <a:extLst>
              <a:ext uri="{FF2B5EF4-FFF2-40B4-BE49-F238E27FC236}">
                <a16:creationId xmlns:a16="http://schemas.microsoft.com/office/drawing/2014/main" id="{326EF1E7-22A9-4432-9AC0-E41013D0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1400" y="1399489"/>
            <a:ext cx="362475" cy="362475"/>
          </a:xfrm>
          <a:prstGeom prst="rect">
            <a:avLst/>
          </a:prstGeom>
        </p:spPr>
      </p:pic>
      <p:pic>
        <p:nvPicPr>
          <p:cNvPr id="45" name="Graphic 44" descr="Single gear with solid fill">
            <a:extLst>
              <a:ext uri="{FF2B5EF4-FFF2-40B4-BE49-F238E27FC236}">
                <a16:creationId xmlns:a16="http://schemas.microsoft.com/office/drawing/2014/main" id="{ED7B9F20-3CAA-4B83-B8D1-066BF87B1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462" y="1407943"/>
            <a:ext cx="362474" cy="362474"/>
          </a:xfrm>
          <a:prstGeom prst="rect">
            <a:avLst/>
          </a:prstGeom>
        </p:spPr>
      </p:pic>
      <p:pic>
        <p:nvPicPr>
          <p:cNvPr id="46" name="Graphic 45" descr="Bank with solid fill">
            <a:extLst>
              <a:ext uri="{FF2B5EF4-FFF2-40B4-BE49-F238E27FC236}">
                <a16:creationId xmlns:a16="http://schemas.microsoft.com/office/drawing/2014/main" id="{111A3BD7-2FA5-46C4-B46C-FEC6FD8B0E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85204" y="1404397"/>
            <a:ext cx="384495" cy="38449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7F3079-2D0F-4AAF-AF07-64599C0C4538}"/>
              </a:ext>
            </a:extLst>
          </p:cNvPr>
          <p:cNvSpPr/>
          <p:nvPr/>
        </p:nvSpPr>
        <p:spPr>
          <a:xfrm>
            <a:off x="4872605" y="4916439"/>
            <a:ext cx="1937857" cy="60400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Terminar juego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DB0F16-BD45-4EA6-9CDA-2D62570DDE5A}"/>
              </a:ext>
            </a:extLst>
          </p:cNvPr>
          <p:cNvSpPr/>
          <p:nvPr/>
        </p:nvSpPr>
        <p:spPr>
          <a:xfrm>
            <a:off x="4540611" y="1889038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Premio Lotería: 200 €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CED3C4-9C99-4755-AEBC-884C583C61A3}"/>
              </a:ext>
            </a:extLst>
          </p:cNvPr>
          <p:cNvSpPr/>
          <p:nvPr/>
        </p:nvSpPr>
        <p:spPr>
          <a:xfrm>
            <a:off x="4524393" y="2480258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Tasa por salida de cárcel: 200 €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9019D5-3CA5-4BFD-A89A-4948ACC1059B}"/>
              </a:ext>
            </a:extLst>
          </p:cNvPr>
          <p:cNvSpPr/>
          <p:nvPr/>
        </p:nvSpPr>
        <p:spPr>
          <a:xfrm>
            <a:off x="4524393" y="3107128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Importe multa doble 6: 100 €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BCE5FBC-B85C-4604-A72C-63A63FCBAA5E}"/>
              </a:ext>
            </a:extLst>
          </p:cNvPr>
          <p:cNvSpPr/>
          <p:nvPr/>
        </p:nvSpPr>
        <p:spPr>
          <a:xfrm>
            <a:off x="4524393" y="3697822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Multiplicador valor recompra: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B8CA1A-A71E-434A-AB0C-5D95DDCB6BD8}"/>
              </a:ext>
            </a:extLst>
          </p:cNvPr>
          <p:cNvSpPr/>
          <p:nvPr/>
        </p:nvSpPr>
        <p:spPr>
          <a:xfrm>
            <a:off x="4514045" y="4280999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Ganancia por fin de vuelta: 1000 €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49A8D1DC-2962-4660-9B58-7919BA3147E8}"/>
              </a:ext>
            </a:extLst>
          </p:cNvPr>
          <p:cNvSpPr/>
          <p:nvPr/>
        </p:nvSpPr>
        <p:spPr>
          <a:xfrm>
            <a:off x="8540686" y="2163359"/>
            <a:ext cx="2464637" cy="512791"/>
          </a:xfrm>
          <a:prstGeom prst="wedgeRectCallout">
            <a:avLst>
              <a:gd name="adj1" fmla="val -109593"/>
              <a:gd name="adj2" fmla="val -442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>
                <a:effectLst/>
                <a:latin typeface="Arial" panose="020B0604020202020204" pitchFamily="34" charset="0"/>
              </a:rPr>
              <a:t>More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settings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to</a:t>
            </a:r>
            <a:r>
              <a:rPr lang="es-ES" sz="1800" dirty="0">
                <a:effectLst/>
                <a:latin typeface="Arial" panose="020B0604020202020204" pitchFamily="34" charset="0"/>
              </a:rPr>
              <a:t> be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added</a:t>
            </a:r>
            <a:r>
              <a:rPr lang="es-ES" sz="1800" dirty="0">
                <a:effectLst/>
                <a:latin typeface="Arial" panose="020B0604020202020204" pitchFamily="34" charset="0"/>
              </a:rPr>
              <a:t> as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we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go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6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527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Lidia Parrilla</dc:creator>
  <cp:lastModifiedBy>Lidia Parrilla</cp:lastModifiedBy>
  <cp:revision>27</cp:revision>
  <dcterms:created xsi:type="dcterms:W3CDTF">2021-05-19T07:04:06Z</dcterms:created>
  <dcterms:modified xsi:type="dcterms:W3CDTF">2021-05-19T18:29:08Z</dcterms:modified>
</cp:coreProperties>
</file>