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Parrilla" initials="LP" lastIdx="1" clrIdx="0">
    <p:extLst>
      <p:ext uri="{19B8F6BF-5375-455C-9EA6-DF929625EA0E}">
        <p15:presenceInfo xmlns:p15="http://schemas.microsoft.com/office/powerpoint/2012/main" userId="Lidia Pa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B51D-4A70-45C5-8674-EBB5E48F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5B1-8469-4D22-815E-70BA4D30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3871-B58D-42BD-8AC2-E4FB55AF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689-AEF6-4865-8B84-9ED7368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AB2A-BF6F-474F-BA2B-27551D2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E18C-8559-4F7A-9802-733B73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3D130-630E-4F21-AA01-0ABC921A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249C-9526-40CF-9D7D-2779CA95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3482-C4D7-4ACD-B45D-A21636B6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3B2-5226-4FE9-9820-557E8B5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102B6-A09F-4555-A9B7-2BE28BD3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35B-4EDC-4842-A1C4-5210A461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084B-D364-4DFC-81B5-473A4278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2589-BA03-479F-86C0-8B5AE08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9E9-EF67-45DF-BE5F-C73B10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137-B89B-4D6F-ADD7-53FAE79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F2DE-9DC6-48A3-B450-9CC88BE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A70D-1CF4-4D4A-A552-F5AB140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FB26-340E-49D0-9216-8F68D19F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9273-E6BC-4BBC-A6F2-295422A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884-5E9B-47FC-9E3F-82959708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A62-4179-40B2-879F-9F5A556E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26B9-E73B-48E5-A123-8EDCCA5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A59-AB42-4A23-84FB-8F4E031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DAC-A8AD-423F-BCF7-1FBE7D7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E2D-D613-4F78-8F6B-37DFA8B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6CFC-24F7-468F-BFA7-7325B3A0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FA74-2097-491B-B7DB-EF39E3AB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A94A-A77B-42CC-9EC8-68D4791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3D87-C900-41CA-9087-7D76AD8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6972-C178-4D17-9DC5-985A54D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450D-D999-4D3F-A657-DB26FCE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46F4-41E8-4810-A90D-238A9223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0788-A0AE-4207-BADB-F6C5C2C2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64C61-8A5E-408C-A924-9F1A6A4F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18FF-A67F-4D1F-9E0A-4A4B9F05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0D4-8CF1-4FE6-A72D-185EB9F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F93B-E123-4DF2-8947-D8AA7B0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2E39-39AE-445B-9EC1-D4FD725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E50-0DDE-4806-8B25-040DF08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67BB-9387-4F52-A3FE-DCAA122B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4CE6-600A-41FC-B8D9-B96629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4B-4B54-4A1A-8A21-E1F2162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8146F-3A93-4F91-B2F1-E3B5C4F3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FF9E-A421-445D-9F57-D780303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D762-C6A7-4EF1-90CA-D81E7B37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76CD-E551-450B-BD0F-3D506B0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62E-215A-40F8-8224-BEF3A8B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EE83-FBCD-4ED2-9CB1-46563CC4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B870-9708-4B0B-9905-E51C649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AF5F7-4AE1-414A-88EC-F4ED89B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AE92-34C4-4102-89C6-984B72E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8BE-1EE3-46AD-AD84-E6E177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BBE-15AB-4B48-AA2B-6A96902F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1C25-687C-40B9-A2AB-7C36323B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CB0F-7A67-4BD7-BFAE-DB9BA97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D8E2-2574-4ADC-9AFB-91FF50B1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8499-104A-48F1-9D16-819FB23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8891-8136-4914-9DCE-5BF412D6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9BCC-9536-4B4B-BFE2-2E814D7C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B8D6-D7A4-4B94-BE8B-390A542D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12E5-25A9-42F2-8C6E-E4003B5A397C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FF06-AA87-4985-A440-30EAF35D6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5025-3E7B-4E17-A54A-5F00D973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38.svg"/><Relationship Id="rId10" Type="http://schemas.openxmlformats.org/officeDocument/2006/relationships/image" Target="../media/image15.png"/><Relationship Id="rId19" Type="http://schemas.openxmlformats.org/officeDocument/2006/relationships/image" Target="../media/image42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C50BAD-3D9C-469D-A314-FE56B00AC2E4}"/>
              </a:ext>
            </a:extLst>
          </p:cNvPr>
          <p:cNvSpPr/>
          <p:nvPr/>
        </p:nvSpPr>
        <p:spPr>
          <a:xfrm>
            <a:off x="1638300" y="1660062"/>
            <a:ext cx="2707481" cy="1888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929D1-FA66-415F-AF7B-36287AE2F010}"/>
              </a:ext>
            </a:extLst>
          </p:cNvPr>
          <p:cNvSpPr txBox="1"/>
          <p:nvPr/>
        </p:nvSpPr>
        <p:spPr>
          <a:xfrm>
            <a:off x="125150" y="6414239"/>
            <a:ext cx="549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Banker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token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3D04F-E743-4E38-9125-7F8E01755FD4}"/>
              </a:ext>
            </a:extLst>
          </p:cNvPr>
          <p:cNvSpPr/>
          <p:nvPr/>
        </p:nvSpPr>
        <p:spPr>
          <a:xfrm>
            <a:off x="2020347" y="4821503"/>
            <a:ext cx="1937857" cy="6040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40965-719C-48F9-8368-E46069CC8D11}"/>
              </a:ext>
            </a:extLst>
          </p:cNvPr>
          <p:cNvSpPr/>
          <p:nvPr/>
        </p:nvSpPr>
        <p:spPr>
          <a:xfrm>
            <a:off x="7501557" y="1650264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0FFE0-02C5-4DAC-A5B5-CFD4F15CA428}"/>
              </a:ext>
            </a:extLst>
          </p:cNvPr>
          <p:cNvSpPr txBox="1"/>
          <p:nvPr/>
        </p:nvSpPr>
        <p:spPr>
          <a:xfrm>
            <a:off x="7718919" y="3232277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banquero está ordenando los billetes. </a:t>
            </a:r>
          </a:p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Espera un poco…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2515749" y="5904842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B4D01DBE-70DE-43FD-A3E0-72743F1F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9534" y="4258534"/>
            <a:ext cx="457200" cy="457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96898C-52A8-43F5-B350-2B4E97A9343B}"/>
              </a:ext>
            </a:extLst>
          </p:cNvPr>
          <p:cNvSpPr/>
          <p:nvPr/>
        </p:nvSpPr>
        <p:spPr>
          <a:xfrm>
            <a:off x="2401536" y="92023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E709FB-70EB-403B-99F2-D80D3283F2B3}"/>
              </a:ext>
            </a:extLst>
          </p:cNvPr>
          <p:cNvSpPr/>
          <p:nvPr/>
        </p:nvSpPr>
        <p:spPr>
          <a:xfrm>
            <a:off x="1696743" y="1820371"/>
            <a:ext cx="2601844" cy="503253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1 (21/05/2021)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DB75C9-A863-4356-8EAB-A60C6B55063E}"/>
              </a:ext>
            </a:extLst>
          </p:cNvPr>
          <p:cNvSpPr/>
          <p:nvPr/>
        </p:nvSpPr>
        <p:spPr>
          <a:xfrm>
            <a:off x="1696743" y="23895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2 (23/05/2021)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6C3512-1B2C-4F05-8B16-86B5C0068AA9}"/>
              </a:ext>
            </a:extLst>
          </p:cNvPr>
          <p:cNvSpPr/>
          <p:nvPr/>
        </p:nvSpPr>
        <p:spPr>
          <a:xfrm>
            <a:off x="1688354" y="125120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Selección de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E7276D-A777-4577-AAB1-4EFE69FC8691}"/>
              </a:ext>
            </a:extLst>
          </p:cNvPr>
          <p:cNvSpPr/>
          <p:nvPr/>
        </p:nvSpPr>
        <p:spPr>
          <a:xfrm>
            <a:off x="1696743" y="40157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Introduce nombre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129F75-9537-4E65-8B55-30D9E800722F}"/>
              </a:ext>
            </a:extLst>
          </p:cNvPr>
          <p:cNvSpPr/>
          <p:nvPr/>
        </p:nvSpPr>
        <p:spPr>
          <a:xfrm>
            <a:off x="1696743" y="3479469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Nuevo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457B8EA8-939D-47D7-BC9F-8BBDCFDE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1945492"/>
            <a:ext cx="240540" cy="240540"/>
          </a:xfrm>
          <a:prstGeom prst="rect">
            <a:avLst/>
          </a:prstGeom>
        </p:spPr>
      </p:pic>
      <p:pic>
        <p:nvPicPr>
          <p:cNvPr id="28" name="Graphic 27" descr="Garbage with solid fill">
            <a:extLst>
              <a:ext uri="{FF2B5EF4-FFF2-40B4-BE49-F238E27FC236}">
                <a16:creationId xmlns:a16="http://schemas.microsoft.com/office/drawing/2014/main" id="{232553E3-94FB-42EA-B6DD-8D54B03A4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2524287"/>
            <a:ext cx="240540" cy="24054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9CF743B-78E3-4E58-9CA9-3042FE5710E2}"/>
              </a:ext>
            </a:extLst>
          </p:cNvPr>
          <p:cNvSpPr/>
          <p:nvPr/>
        </p:nvSpPr>
        <p:spPr>
          <a:xfrm>
            <a:off x="4693641" y="794587"/>
            <a:ext cx="2254270" cy="855677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Selected option is highlighted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F87C750D-AC7E-4A39-982B-8322C5123DED}"/>
              </a:ext>
            </a:extLst>
          </p:cNvPr>
          <p:cNvSpPr/>
          <p:nvPr/>
        </p:nvSpPr>
        <p:spPr>
          <a:xfrm>
            <a:off x="4884062" y="3663313"/>
            <a:ext cx="2254270" cy="855677"/>
          </a:xfrm>
          <a:prstGeom prst="wedgeRectCallout">
            <a:avLst>
              <a:gd name="adj1" fmla="val -77413"/>
              <a:gd name="adj2" fmla="val 28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If name is edited, new game becomes the selected option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8F91BF1-5B7A-49C2-8A0F-45DEED85ECCE}"/>
              </a:ext>
            </a:extLst>
          </p:cNvPr>
          <p:cNvSpPr/>
          <p:nvPr/>
        </p:nvSpPr>
        <p:spPr>
          <a:xfrm>
            <a:off x="8556814" y="4586864"/>
            <a:ext cx="688445" cy="6884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146E7-7712-4B45-BDFE-C5EF500A0447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3.1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Money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5ADF7E-652A-434C-8229-0754DC4463D5}"/>
              </a:ext>
            </a:extLst>
          </p:cNvPr>
          <p:cNvSpPr/>
          <p:nvPr/>
        </p:nvSpPr>
        <p:spPr>
          <a:xfrm>
            <a:off x="1684930" y="131807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Piggy Bank with solid fill">
            <a:extLst>
              <a:ext uri="{FF2B5EF4-FFF2-40B4-BE49-F238E27FC236}">
                <a16:creationId xmlns:a16="http://schemas.microsoft.com/office/drawing/2014/main" id="{490A0A1A-69BC-48FD-9967-325DAFA1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3083A9-DF4F-4E46-BDED-08225EC8BBF9}"/>
              </a:ext>
            </a:extLst>
          </p:cNvPr>
          <p:cNvSpPr/>
          <p:nvPr/>
        </p:nvSpPr>
        <p:spPr>
          <a:xfrm>
            <a:off x="7522235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45A131-5467-4D2B-AEA2-6A9934A7DFE6}"/>
              </a:ext>
            </a:extLst>
          </p:cNvPr>
          <p:cNvSpPr/>
          <p:nvPr/>
        </p:nvSpPr>
        <p:spPr>
          <a:xfrm>
            <a:off x="7815303" y="13331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Piggy Bank with solid fill">
            <a:extLst>
              <a:ext uri="{FF2B5EF4-FFF2-40B4-BE49-F238E27FC236}">
                <a16:creationId xmlns:a16="http://schemas.microsoft.com/office/drawing/2014/main" id="{C39D388E-8C72-4A29-96C3-317755AC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B38C30E-D427-4649-BC58-6272F17E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26" name="Graphic 25" descr="Travel with solid fill">
            <a:extLst>
              <a:ext uri="{FF2B5EF4-FFF2-40B4-BE49-F238E27FC236}">
                <a16:creationId xmlns:a16="http://schemas.microsoft.com/office/drawing/2014/main" id="{82316794-1210-4515-98D2-E281C9095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60AA3331-AB1D-4208-95A3-8B044DB7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21" name="Graphic 20" descr="Home with solid fill">
            <a:extLst>
              <a:ext uri="{FF2B5EF4-FFF2-40B4-BE49-F238E27FC236}">
                <a16:creationId xmlns:a16="http://schemas.microsoft.com/office/drawing/2014/main" id="{A049E85E-1A9E-4929-9997-F81C7EE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23" name="Graphic 22" descr="Travel with solid fill">
            <a:extLst>
              <a:ext uri="{FF2B5EF4-FFF2-40B4-BE49-F238E27FC236}">
                <a16:creationId xmlns:a16="http://schemas.microsoft.com/office/drawing/2014/main" id="{9DEF774D-97F9-47F5-9541-E7872C0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574F1-0F90-4539-9910-75E2B5DB1ED4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pic>
        <p:nvPicPr>
          <p:cNvPr id="35" name="Graphic 34" descr="Bank with solid fill">
            <a:extLst>
              <a:ext uri="{FF2B5EF4-FFF2-40B4-BE49-F238E27FC236}">
                <a16:creationId xmlns:a16="http://schemas.microsoft.com/office/drawing/2014/main" id="{9A16224D-B5A2-4B56-8275-FE30B30FB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C3922-0A49-4D75-8D2F-86F32EC363A8}"/>
              </a:ext>
            </a:extLst>
          </p:cNvPr>
          <p:cNvSpPr/>
          <p:nvPr/>
        </p:nvSpPr>
        <p:spPr>
          <a:xfrm>
            <a:off x="1684930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37C8291-F4D1-45DC-B9F7-6B79A1A2D93F}"/>
              </a:ext>
            </a:extLst>
          </p:cNvPr>
          <p:cNvSpPr/>
          <p:nvPr/>
        </p:nvSpPr>
        <p:spPr>
          <a:xfrm>
            <a:off x="168493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4E3680-7399-454E-87A9-B8DE07AEFF86}"/>
              </a:ext>
            </a:extLst>
          </p:cNvPr>
          <p:cNvSpPr/>
          <p:nvPr/>
        </p:nvSpPr>
        <p:spPr>
          <a:xfrm>
            <a:off x="168493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267101-68FB-4BD9-9DBE-24A63FFF0111}"/>
              </a:ext>
            </a:extLst>
          </p:cNvPr>
          <p:cNvSpPr/>
          <p:nvPr/>
        </p:nvSpPr>
        <p:spPr>
          <a:xfrm>
            <a:off x="168493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Pencil with solid fill">
            <a:extLst>
              <a:ext uri="{FF2B5EF4-FFF2-40B4-BE49-F238E27FC236}">
                <a16:creationId xmlns:a16="http://schemas.microsoft.com/office/drawing/2014/main" id="{F9BD0CFC-70AB-48AD-BB20-3D0476568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702" y="2038249"/>
            <a:ext cx="279588" cy="27958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871AFA-3B21-44A3-99E8-E7143CE6C823}"/>
              </a:ext>
            </a:extLst>
          </p:cNvPr>
          <p:cNvSpPr/>
          <p:nvPr/>
        </p:nvSpPr>
        <p:spPr>
          <a:xfrm>
            <a:off x="7594450" y="1920239"/>
            <a:ext cx="2601844" cy="50325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DBF28D-8614-4ABA-A9F8-34026552586C}"/>
              </a:ext>
            </a:extLst>
          </p:cNvPr>
          <p:cNvSpPr/>
          <p:nvPr/>
        </p:nvSpPr>
        <p:spPr>
          <a:xfrm>
            <a:off x="759445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56786-E7E9-45AE-B7A0-E3438CD6CB30}"/>
              </a:ext>
            </a:extLst>
          </p:cNvPr>
          <p:cNvSpPr/>
          <p:nvPr/>
        </p:nvSpPr>
        <p:spPr>
          <a:xfrm>
            <a:off x="759445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4888AC-D37B-47DB-8748-35C3145B11F7}"/>
              </a:ext>
            </a:extLst>
          </p:cNvPr>
          <p:cNvSpPr/>
          <p:nvPr/>
        </p:nvSpPr>
        <p:spPr>
          <a:xfrm>
            <a:off x="759445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Graphic 46" descr="Pencil with solid fill">
            <a:extLst>
              <a:ext uri="{FF2B5EF4-FFF2-40B4-BE49-F238E27FC236}">
                <a16:creationId xmlns:a16="http://schemas.microsoft.com/office/drawing/2014/main" id="{5097B194-01CB-4212-912B-DFAB171D3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698" y="3801002"/>
            <a:ext cx="279588" cy="279588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5F3B6B6A-DA60-49F0-B391-1D89621AA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9900" y="2621201"/>
            <a:ext cx="279588" cy="279588"/>
          </a:xfrm>
          <a:prstGeom prst="rect">
            <a:avLst/>
          </a:prstGeom>
        </p:spPr>
      </p:pic>
      <p:pic>
        <p:nvPicPr>
          <p:cNvPr id="49" name="Graphic 48" descr="Pencil with solid fill">
            <a:extLst>
              <a:ext uri="{FF2B5EF4-FFF2-40B4-BE49-F238E27FC236}">
                <a16:creationId xmlns:a16="http://schemas.microsoft.com/office/drawing/2014/main" id="{E81F4B26-7A2F-4665-9FE4-6175D4797F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4259" y="3216952"/>
            <a:ext cx="279588" cy="27958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6D51-8CB9-45CA-A553-1913E1EF3268}"/>
              </a:ext>
            </a:extLst>
          </p:cNvPr>
          <p:cNvSpPr/>
          <p:nvPr/>
        </p:nvSpPr>
        <p:spPr>
          <a:xfrm>
            <a:off x="4632733" y="957307"/>
            <a:ext cx="1699803" cy="1158651"/>
          </a:xfrm>
          <a:prstGeom prst="wedgeRectCallout">
            <a:avLst>
              <a:gd name="adj1" fmla="val -71634"/>
              <a:gd name="adj2" fmla="val 50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quantity (normally not needed)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2A8E6C7-7B8A-413D-A073-B03B6E010041}"/>
              </a:ext>
            </a:extLst>
          </p:cNvPr>
          <p:cNvSpPr/>
          <p:nvPr/>
        </p:nvSpPr>
        <p:spPr>
          <a:xfrm>
            <a:off x="10407904" y="755430"/>
            <a:ext cx="1719244" cy="1360529"/>
          </a:xfrm>
          <a:prstGeom prst="wedgeRectCallout">
            <a:avLst>
              <a:gd name="adj1" fmla="val -73711"/>
              <a:gd name="adj2" fmla="val 44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The star indicates that this is your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1E62909A-757E-4AC3-B3E8-B87453041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76573" y="2013947"/>
            <a:ext cx="319720" cy="319720"/>
          </a:xfrm>
          <a:prstGeom prst="rect">
            <a:avLst/>
          </a:prstGeom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AC484516-F421-487B-848A-44EDBB121CFC}"/>
              </a:ext>
            </a:extLst>
          </p:cNvPr>
          <p:cNvSpPr/>
          <p:nvPr/>
        </p:nvSpPr>
        <p:spPr>
          <a:xfrm>
            <a:off x="5143501" y="2317836"/>
            <a:ext cx="2058192" cy="1483165"/>
          </a:xfrm>
          <a:prstGeom prst="wedgeRectCallout">
            <a:avLst>
              <a:gd name="adj1" fmla="val 81660"/>
              <a:gd name="adj2" fmla="val -14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another team opens a modal to pay to that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7B75E4A3-3680-4D4A-BFF0-E50FCF3D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9994" y="4710044"/>
            <a:ext cx="442083" cy="442083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1C0D7DCE-4B07-4261-B0CF-D8D8DD661EAE}"/>
              </a:ext>
            </a:extLst>
          </p:cNvPr>
          <p:cNvSpPr/>
          <p:nvPr/>
        </p:nvSpPr>
        <p:spPr>
          <a:xfrm>
            <a:off x="5143501" y="4627047"/>
            <a:ext cx="2058192" cy="648262"/>
          </a:xfrm>
          <a:prstGeom prst="wedgeRectCallout">
            <a:avLst>
              <a:gd name="adj1" fmla="val 121460"/>
              <a:gd name="adj2" fmla="val 1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Pay to the bank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3.2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Parcels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107F3-28BC-43A0-AA21-D95533307356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3CE4B3-E0A3-4615-9846-C6140D44D9DE}"/>
              </a:ext>
            </a:extLst>
          </p:cNvPr>
          <p:cNvSpPr/>
          <p:nvPr/>
        </p:nvSpPr>
        <p:spPr>
          <a:xfrm>
            <a:off x="7498361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521F50-3162-480C-B077-BE8F30E8BB1E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F8937E-67A7-4CF6-8285-A130F54D144F}"/>
              </a:ext>
            </a:extLst>
          </p:cNvPr>
          <p:cNvSpPr/>
          <p:nvPr/>
        </p:nvSpPr>
        <p:spPr>
          <a:xfrm>
            <a:off x="8608064" y="133257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 descr="Piggy Bank with solid fill">
            <a:extLst>
              <a:ext uri="{FF2B5EF4-FFF2-40B4-BE49-F238E27FC236}">
                <a16:creationId xmlns:a16="http://schemas.microsoft.com/office/drawing/2014/main" id="{2BE49E79-4117-46D5-AE74-0B5C80D5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57" name="Graphic 56" descr="Home with solid fill">
            <a:extLst>
              <a:ext uri="{FF2B5EF4-FFF2-40B4-BE49-F238E27FC236}">
                <a16:creationId xmlns:a16="http://schemas.microsoft.com/office/drawing/2014/main" id="{8A7BC046-2C1E-4559-B664-C3BCF9F82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58" name="Graphic 57" descr="Travel with solid fill">
            <a:extLst>
              <a:ext uri="{FF2B5EF4-FFF2-40B4-BE49-F238E27FC236}">
                <a16:creationId xmlns:a16="http://schemas.microsoft.com/office/drawing/2014/main" id="{BB831BF5-90FE-4B67-B74E-5AFC2BEE8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686BC90-5C46-447B-86DA-409998108979}"/>
              </a:ext>
            </a:extLst>
          </p:cNvPr>
          <p:cNvSpPr txBox="1"/>
          <p:nvPr/>
        </p:nvSpPr>
        <p:spPr>
          <a:xfrm>
            <a:off x="1340890" y="586256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D33E5-B4B8-468A-8B85-B43DA3136F1D}"/>
              </a:ext>
            </a:extLst>
          </p:cNvPr>
          <p:cNvSpPr/>
          <p:nvPr/>
        </p:nvSpPr>
        <p:spPr>
          <a:xfrm>
            <a:off x="424641" y="1234646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80E8B8-C7D6-4551-9C50-26D261934CA3}"/>
              </a:ext>
            </a:extLst>
          </p:cNvPr>
          <p:cNvSpPr/>
          <p:nvPr/>
        </p:nvSpPr>
        <p:spPr>
          <a:xfrm>
            <a:off x="424641" y="554509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C26D14-EB08-41AC-891B-C4D9363C20F5}"/>
              </a:ext>
            </a:extLst>
          </p:cNvPr>
          <p:cNvSpPr/>
          <p:nvPr/>
        </p:nvSpPr>
        <p:spPr>
          <a:xfrm>
            <a:off x="1217401" y="84824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CA3809-6F73-4E41-9A31-3B0CF042A591}"/>
              </a:ext>
            </a:extLst>
          </p:cNvPr>
          <p:cNvSpPr/>
          <p:nvPr/>
        </p:nvSpPr>
        <p:spPr>
          <a:xfrm>
            <a:off x="1062403" y="1289924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Piggy Bank with solid fill">
            <a:extLst>
              <a:ext uri="{FF2B5EF4-FFF2-40B4-BE49-F238E27FC236}">
                <a16:creationId xmlns:a16="http://schemas.microsoft.com/office/drawing/2014/main" id="{4356A6BB-A35B-4966-9455-38B06B81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40" y="1312500"/>
            <a:ext cx="362475" cy="362475"/>
          </a:xfrm>
          <a:prstGeom prst="rect">
            <a:avLst/>
          </a:prstGeom>
        </p:spPr>
      </p:pic>
      <p:pic>
        <p:nvPicPr>
          <p:cNvPr id="76" name="Graphic 75" descr="Home with solid fill">
            <a:extLst>
              <a:ext uri="{FF2B5EF4-FFF2-40B4-BE49-F238E27FC236}">
                <a16:creationId xmlns:a16="http://schemas.microsoft.com/office/drawing/2014/main" id="{E85ABCED-190F-4364-9FB7-63BA29E58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697" y="1312500"/>
            <a:ext cx="362475" cy="362475"/>
          </a:xfrm>
          <a:prstGeom prst="rect">
            <a:avLst/>
          </a:prstGeom>
        </p:spPr>
      </p:pic>
      <p:pic>
        <p:nvPicPr>
          <p:cNvPr id="77" name="Graphic 76" descr="Travel with solid fill">
            <a:extLst>
              <a:ext uri="{FF2B5EF4-FFF2-40B4-BE49-F238E27FC236}">
                <a16:creationId xmlns:a16="http://schemas.microsoft.com/office/drawing/2014/main" id="{929DC3D6-3C09-4EB8-B1FC-3BB8DC85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5894" y="1296581"/>
            <a:ext cx="362475" cy="362475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DB8674C7-55BE-4634-A108-601EB9AD5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956" y="1305035"/>
            <a:ext cx="362474" cy="362474"/>
          </a:xfrm>
          <a:prstGeom prst="rect">
            <a:avLst/>
          </a:prstGeom>
        </p:spPr>
      </p:pic>
      <p:pic>
        <p:nvPicPr>
          <p:cNvPr id="79" name="Graphic 78" descr="Bank with solid fill">
            <a:extLst>
              <a:ext uri="{FF2B5EF4-FFF2-40B4-BE49-F238E27FC236}">
                <a16:creationId xmlns:a16="http://schemas.microsoft.com/office/drawing/2014/main" id="{630A5464-CB56-485C-8DCA-494E73E90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9698" y="1301489"/>
            <a:ext cx="384495" cy="3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6F369B-782C-4D5C-8562-812585A5FCEE}"/>
              </a:ext>
            </a:extLst>
          </p:cNvPr>
          <p:cNvSpPr txBox="1"/>
          <p:nvPr/>
        </p:nvSpPr>
        <p:spPr>
          <a:xfrm>
            <a:off x="7768769" y="1743612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864A86-4270-4880-B612-C3D76B46CE70}"/>
              </a:ext>
            </a:extLst>
          </p:cNvPr>
          <p:cNvSpPr/>
          <p:nvPr/>
        </p:nvSpPr>
        <p:spPr>
          <a:xfrm>
            <a:off x="7673210" y="204300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B8E339-BF97-4D28-BE27-C95EB8B20C80}"/>
              </a:ext>
            </a:extLst>
          </p:cNvPr>
          <p:cNvSpPr/>
          <p:nvPr/>
        </p:nvSpPr>
        <p:spPr>
          <a:xfrm>
            <a:off x="7673210" y="251590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4347B-5B17-442E-B2E7-D7AF43E6D3D0}"/>
              </a:ext>
            </a:extLst>
          </p:cNvPr>
          <p:cNvSpPr txBox="1"/>
          <p:nvPr/>
        </p:nvSpPr>
        <p:spPr>
          <a:xfrm>
            <a:off x="7768769" y="3919056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28BB25-BC8F-4A6E-BFE6-D38CF35EF3CE}"/>
              </a:ext>
            </a:extLst>
          </p:cNvPr>
          <p:cNvSpPr/>
          <p:nvPr/>
        </p:nvSpPr>
        <p:spPr>
          <a:xfrm>
            <a:off x="7673210" y="4205246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Graphic 84" descr="Building with solid fill">
            <a:extLst>
              <a:ext uri="{FF2B5EF4-FFF2-40B4-BE49-F238E27FC236}">
                <a16:creationId xmlns:a16="http://schemas.microsoft.com/office/drawing/2014/main" id="{1EDCA35D-C9E0-47E0-8987-13C843854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5742" y="2113386"/>
            <a:ext cx="307777" cy="30777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570722F-F2E4-4650-A54D-8C6DC967AD9B}"/>
              </a:ext>
            </a:extLst>
          </p:cNvPr>
          <p:cNvSpPr/>
          <p:nvPr/>
        </p:nvSpPr>
        <p:spPr>
          <a:xfrm>
            <a:off x="7673210" y="298107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A9E07ED-A8B3-4860-B2CC-DC5E1E3A60B9}"/>
              </a:ext>
            </a:extLst>
          </p:cNvPr>
          <p:cNvSpPr/>
          <p:nvPr/>
        </p:nvSpPr>
        <p:spPr>
          <a:xfrm>
            <a:off x="7673210" y="344405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810740D-578E-4841-B725-EB3A54D8EC34}"/>
              </a:ext>
            </a:extLst>
          </p:cNvPr>
          <p:cNvSpPr/>
          <p:nvPr/>
        </p:nvSpPr>
        <p:spPr>
          <a:xfrm>
            <a:off x="7665019" y="4667659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20EA0B-923C-494B-B252-A591F4956DF8}"/>
              </a:ext>
            </a:extLst>
          </p:cNvPr>
          <p:cNvSpPr/>
          <p:nvPr/>
        </p:nvSpPr>
        <p:spPr>
          <a:xfrm>
            <a:off x="7665019" y="5127225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611443-0695-4608-8A24-BAB9911A054C}"/>
              </a:ext>
            </a:extLst>
          </p:cNvPr>
          <p:cNvSpPr/>
          <p:nvPr/>
        </p:nvSpPr>
        <p:spPr>
          <a:xfrm>
            <a:off x="7631264" y="1793678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05298975-FC43-417A-8A8B-633329A21657}"/>
              </a:ext>
            </a:extLst>
          </p:cNvPr>
          <p:cNvSpPr/>
          <p:nvPr/>
        </p:nvSpPr>
        <p:spPr>
          <a:xfrm>
            <a:off x="4649462" y="603880"/>
            <a:ext cx="2418612" cy="4063779"/>
          </a:xfrm>
          <a:prstGeom prst="wedgeRectCallout">
            <a:avLst>
              <a:gd name="adj1" fmla="val 76698"/>
              <a:gd name="adj2" fmla="val -3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  <a:latin typeface="Segoe UI" panose="020B0502040204020203" pitchFamily="34" charset="0"/>
              </a:rPr>
              <a:t>Clicking on a terrain has various possible actions:</a:t>
            </a:r>
            <a:endParaRPr lang="en-GB" sz="1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Taking the postcard (if the team does not have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Purchasing the terrain (if the team is not the owner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Re-pu</a:t>
            </a:r>
            <a:r>
              <a:rPr lang="en-GB" sz="1400" dirty="0">
                <a:latin typeface="Segoe UI" panose="020B0502040204020203" pitchFamily="34" charset="0"/>
              </a:rPr>
              <a:t>rchasing the terrain (if the team is not the owner already and the terrain has an owner that does not have the 4 terrains of the continent)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Paying the tax </a:t>
            </a:r>
            <a:r>
              <a:rPr lang="en-GB" sz="1400" dirty="0">
                <a:latin typeface="Segoe UI" panose="020B0502040204020203" pitchFamily="34" charset="0"/>
              </a:rPr>
              <a:t>(if the team is not the owner already and the terrain has an owner </a:t>
            </a:r>
            <a:r>
              <a:rPr lang="en-GB" sz="1400" dirty="0">
                <a:effectLst/>
                <a:latin typeface="Segoe UI" panose="020B0502040204020203" pitchFamily="34" charset="0"/>
              </a:rPr>
              <a:t>)</a:t>
            </a:r>
            <a:endParaRPr lang="en-GB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A58376-EB7A-41A7-9513-4B9A826E31FD}"/>
              </a:ext>
            </a:extLst>
          </p:cNvPr>
          <p:cNvSpPr txBox="1"/>
          <p:nvPr/>
        </p:nvSpPr>
        <p:spPr>
          <a:xfrm>
            <a:off x="692299" y="173789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EAEB385-FCD5-414A-AE51-EE445856ECD5}"/>
              </a:ext>
            </a:extLst>
          </p:cNvPr>
          <p:cNvSpPr/>
          <p:nvPr/>
        </p:nvSpPr>
        <p:spPr>
          <a:xfrm>
            <a:off x="596740" y="2045674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672ADD-E1DB-420F-8D70-3227D3CBC1B3}"/>
              </a:ext>
            </a:extLst>
          </p:cNvPr>
          <p:cNvSpPr/>
          <p:nvPr/>
        </p:nvSpPr>
        <p:spPr>
          <a:xfrm>
            <a:off x="596740" y="251019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C4F46A-B7B6-426E-BC1C-8DC01854561B}"/>
              </a:ext>
            </a:extLst>
          </p:cNvPr>
          <p:cNvSpPr txBox="1"/>
          <p:nvPr/>
        </p:nvSpPr>
        <p:spPr>
          <a:xfrm>
            <a:off x="692299" y="3913341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83312DF-8343-430D-A7C6-9929E14A71BB}"/>
              </a:ext>
            </a:extLst>
          </p:cNvPr>
          <p:cNvSpPr/>
          <p:nvPr/>
        </p:nvSpPr>
        <p:spPr>
          <a:xfrm>
            <a:off x="596740" y="4199531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Graphic 96" descr="Building with solid fill">
            <a:extLst>
              <a:ext uri="{FF2B5EF4-FFF2-40B4-BE49-F238E27FC236}">
                <a16:creationId xmlns:a16="http://schemas.microsoft.com/office/drawing/2014/main" id="{053B0F30-DBBA-4932-9AD8-4CD89A68C9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299" y="2108408"/>
            <a:ext cx="307777" cy="307777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9543B37-F3ED-4CD3-A468-C999E280E90D}"/>
              </a:ext>
            </a:extLst>
          </p:cNvPr>
          <p:cNvSpPr/>
          <p:nvPr/>
        </p:nvSpPr>
        <p:spPr>
          <a:xfrm>
            <a:off x="596740" y="2966966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E73B596-FD72-42C9-BD76-D99A6C989AD4}"/>
              </a:ext>
            </a:extLst>
          </p:cNvPr>
          <p:cNvSpPr/>
          <p:nvPr/>
        </p:nvSpPr>
        <p:spPr>
          <a:xfrm>
            <a:off x="596740" y="3421562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9021A5-56BC-4F12-A1E8-2D498C0A1EC9}"/>
              </a:ext>
            </a:extLst>
          </p:cNvPr>
          <p:cNvSpPr/>
          <p:nvPr/>
        </p:nvSpPr>
        <p:spPr>
          <a:xfrm>
            <a:off x="588549" y="4661944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AB0D780-7FE4-4F02-AE87-7363B3836BBB}"/>
              </a:ext>
            </a:extLst>
          </p:cNvPr>
          <p:cNvSpPr/>
          <p:nvPr/>
        </p:nvSpPr>
        <p:spPr>
          <a:xfrm>
            <a:off x="588549" y="5121510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CD7B21-F18E-4333-A91B-843FD39AC661}"/>
              </a:ext>
            </a:extLst>
          </p:cNvPr>
          <p:cNvSpPr/>
          <p:nvPr/>
        </p:nvSpPr>
        <p:spPr>
          <a:xfrm>
            <a:off x="554794" y="1787963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Graphic 107" descr="Pencil with solid fill">
            <a:extLst>
              <a:ext uri="{FF2B5EF4-FFF2-40B4-BE49-F238E27FC236}">
                <a16:creationId xmlns:a16="http://schemas.microsoft.com/office/drawing/2014/main" id="{F17CF37C-60D8-4BBF-B8D5-301340EEB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6599" y="2121091"/>
            <a:ext cx="279588" cy="279588"/>
          </a:xfrm>
          <a:prstGeom prst="rect">
            <a:avLst/>
          </a:prstGeom>
        </p:spPr>
      </p:pic>
      <p:pic>
        <p:nvPicPr>
          <p:cNvPr id="109" name="Graphic 108" descr="Pencil with solid fill">
            <a:extLst>
              <a:ext uri="{FF2B5EF4-FFF2-40B4-BE49-F238E27FC236}">
                <a16:creationId xmlns:a16="http://schemas.microsoft.com/office/drawing/2014/main" id="{2390578C-E6E7-4C66-BFDA-602BF827D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2598629"/>
            <a:ext cx="279588" cy="279588"/>
          </a:xfrm>
          <a:prstGeom prst="rect">
            <a:avLst/>
          </a:prstGeom>
        </p:spPr>
      </p:pic>
      <p:pic>
        <p:nvPicPr>
          <p:cNvPr id="110" name="Graphic 109" descr="Pencil with solid fill">
            <a:extLst>
              <a:ext uri="{FF2B5EF4-FFF2-40B4-BE49-F238E27FC236}">
                <a16:creationId xmlns:a16="http://schemas.microsoft.com/office/drawing/2014/main" id="{9FF0B7C6-A817-412B-9873-3F65C455B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3035817"/>
            <a:ext cx="279588" cy="279588"/>
          </a:xfrm>
          <a:prstGeom prst="rect">
            <a:avLst/>
          </a:prstGeom>
        </p:spPr>
      </p:pic>
      <p:pic>
        <p:nvPicPr>
          <p:cNvPr id="111" name="Graphic 110" descr="Pencil with solid fill">
            <a:extLst>
              <a:ext uri="{FF2B5EF4-FFF2-40B4-BE49-F238E27FC236}">
                <a16:creationId xmlns:a16="http://schemas.microsoft.com/office/drawing/2014/main" id="{C0512280-D337-4540-90E2-DF1B3A49C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5212" y="3500762"/>
            <a:ext cx="279588" cy="279588"/>
          </a:xfrm>
          <a:prstGeom prst="rect">
            <a:avLst/>
          </a:prstGeom>
        </p:spPr>
      </p:pic>
      <p:pic>
        <p:nvPicPr>
          <p:cNvPr id="115" name="Graphic 114" descr="Pencil with solid fill">
            <a:extLst>
              <a:ext uri="{FF2B5EF4-FFF2-40B4-BE49-F238E27FC236}">
                <a16:creationId xmlns:a16="http://schemas.microsoft.com/office/drawing/2014/main" id="{27AB5F7E-1A94-4397-835B-11A5370FD8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278988"/>
            <a:ext cx="279588" cy="279588"/>
          </a:xfrm>
          <a:prstGeom prst="rect">
            <a:avLst/>
          </a:prstGeom>
        </p:spPr>
      </p:pic>
      <p:pic>
        <p:nvPicPr>
          <p:cNvPr id="116" name="Graphic 115" descr="Pencil with solid fill">
            <a:extLst>
              <a:ext uri="{FF2B5EF4-FFF2-40B4-BE49-F238E27FC236}">
                <a16:creationId xmlns:a16="http://schemas.microsoft.com/office/drawing/2014/main" id="{B85516F9-A6C7-4162-B48C-76B9A32E87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717436"/>
            <a:ext cx="279588" cy="279588"/>
          </a:xfrm>
          <a:prstGeom prst="rect">
            <a:avLst/>
          </a:prstGeom>
        </p:spPr>
      </p:pic>
      <p:pic>
        <p:nvPicPr>
          <p:cNvPr id="117" name="Graphic 116" descr="Pencil with solid fill">
            <a:extLst>
              <a:ext uri="{FF2B5EF4-FFF2-40B4-BE49-F238E27FC236}">
                <a16:creationId xmlns:a16="http://schemas.microsoft.com/office/drawing/2014/main" id="{199D86D1-3FC2-45A8-9B65-DAC8D4DDA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847" y="5193400"/>
            <a:ext cx="279588" cy="279588"/>
          </a:xfrm>
          <a:prstGeom prst="rect">
            <a:avLst/>
          </a:prstGeom>
        </p:spPr>
      </p:pic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225E4B68-2431-46F5-ADDB-4799D95A7647}"/>
              </a:ext>
            </a:extLst>
          </p:cNvPr>
          <p:cNvSpPr/>
          <p:nvPr/>
        </p:nvSpPr>
        <p:spPr>
          <a:xfrm>
            <a:off x="10407904" y="755430"/>
            <a:ext cx="1719244" cy="2213925"/>
          </a:xfrm>
          <a:prstGeom prst="wedgeRectCallout">
            <a:avLst>
              <a:gd name="adj1" fmla="val -80542"/>
              <a:gd name="adj2" fmla="val 20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</a:t>
            </a:r>
            <a:r>
              <a:rPr lang="en-GB" dirty="0">
                <a:latin typeface="Segoe UI" panose="020B0502040204020203" pitchFamily="34" charset="0"/>
              </a:rPr>
              <a:t>licking on a terrain opens a modal with information and buttons for actions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A2477797-629E-449A-A6D6-2C9515E71DF1}"/>
              </a:ext>
            </a:extLst>
          </p:cNvPr>
          <p:cNvSpPr/>
          <p:nvPr/>
        </p:nvSpPr>
        <p:spPr>
          <a:xfrm>
            <a:off x="3483200" y="5142199"/>
            <a:ext cx="2533345" cy="1375507"/>
          </a:xfrm>
          <a:prstGeom prst="wedgeRectCallout">
            <a:avLst>
              <a:gd name="adj1" fmla="val 121343"/>
              <a:gd name="adj2" fmla="val -33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A </a:t>
            </a:r>
            <a:r>
              <a:rPr lang="es-ES" dirty="0" err="1">
                <a:latin typeface="Segoe UI" panose="020B0502040204020203" pitchFamily="34" charset="0"/>
              </a:rPr>
              <a:t>team</a:t>
            </a:r>
            <a:r>
              <a:rPr lang="es-ES" dirty="0">
                <a:latin typeface="Segoe UI" panose="020B0502040204020203" pitchFamily="34" charset="0"/>
              </a:rPr>
              <a:t> can </a:t>
            </a:r>
            <a:r>
              <a:rPr lang="es-ES" dirty="0" err="1">
                <a:latin typeface="Segoe UI" panose="020B0502040204020203" pitchFamily="34" charset="0"/>
              </a:rPr>
              <a:t>request</a:t>
            </a:r>
            <a:r>
              <a:rPr lang="es-ES" dirty="0">
                <a:latin typeface="Segoe UI" panose="020B0502040204020203" pitchFamily="34" charset="0"/>
              </a:rPr>
              <a:t> a </a:t>
            </a:r>
            <a:r>
              <a:rPr lang="es-ES" dirty="0" err="1">
                <a:latin typeface="Segoe UI" panose="020B0502040204020203" pitchFamily="34" charset="0"/>
              </a:rPr>
              <a:t>tax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payment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by</a:t>
            </a:r>
            <a:r>
              <a:rPr lang="es-ES" dirty="0">
                <a:latin typeface="Segoe UI" panose="020B0502040204020203" pitchFamily="34" charset="0"/>
              </a:rPr>
              <a:t> 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terrain</a:t>
            </a:r>
            <a:r>
              <a:rPr lang="es-ES" dirty="0">
                <a:latin typeface="Segoe UI" panose="020B0502040204020203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F4B09-2DB2-4D43-A102-51D897E2773B}"/>
              </a:ext>
            </a:extLst>
          </p:cNvPr>
          <p:cNvSpPr/>
          <p:nvPr/>
        </p:nvSpPr>
        <p:spPr>
          <a:xfrm>
            <a:off x="7381476" y="2238375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52D34B-B735-4034-A644-61B27D577FD3}"/>
              </a:ext>
            </a:extLst>
          </p:cNvPr>
          <p:cNvSpPr/>
          <p:nvPr/>
        </p:nvSpPr>
        <p:spPr>
          <a:xfrm>
            <a:off x="7381476" y="1985543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3.3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Travel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186222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3540E-C11E-4DD0-86B0-567BAFC7D0D7}"/>
              </a:ext>
            </a:extLst>
          </p:cNvPr>
          <p:cNvSpPr/>
          <p:nvPr/>
        </p:nvSpPr>
        <p:spPr>
          <a:xfrm>
            <a:off x="7993271" y="102571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7E306-9DC5-4CF5-99B3-5B9ABB11ED92}"/>
              </a:ext>
            </a:extLst>
          </p:cNvPr>
          <p:cNvSpPr/>
          <p:nvPr/>
        </p:nvSpPr>
        <p:spPr>
          <a:xfrm>
            <a:off x="7186005" y="13471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6FA84C-07EE-4FB0-8553-D16BC0E8FBB8}"/>
              </a:ext>
            </a:extLst>
          </p:cNvPr>
          <p:cNvSpPr/>
          <p:nvPr/>
        </p:nvSpPr>
        <p:spPr>
          <a:xfrm>
            <a:off x="7200512" y="65858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5F6C95-BC06-422E-8D17-E846F21BC342}"/>
              </a:ext>
            </a:extLst>
          </p:cNvPr>
          <p:cNvSpPr/>
          <p:nvPr/>
        </p:nvSpPr>
        <p:spPr>
          <a:xfrm>
            <a:off x="9072477" y="140098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Piggy Bank with solid fill">
            <a:extLst>
              <a:ext uri="{FF2B5EF4-FFF2-40B4-BE49-F238E27FC236}">
                <a16:creationId xmlns:a16="http://schemas.microsoft.com/office/drawing/2014/main" id="{7D7CC349-CD1E-404D-A88E-A76F3612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783" y="1409242"/>
            <a:ext cx="362475" cy="362475"/>
          </a:xfrm>
          <a:prstGeom prst="rect">
            <a:avLst/>
          </a:prstGeom>
        </p:spPr>
      </p:pic>
      <p:pic>
        <p:nvPicPr>
          <p:cNvPr id="41" name="Graphic 40" descr="Home with solid fill">
            <a:extLst>
              <a:ext uri="{FF2B5EF4-FFF2-40B4-BE49-F238E27FC236}">
                <a16:creationId xmlns:a16="http://schemas.microsoft.com/office/drawing/2014/main" id="{18C73E7F-69E1-4A39-B62A-25D4BF1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544" y="1409243"/>
            <a:ext cx="362475" cy="362475"/>
          </a:xfrm>
          <a:prstGeom prst="rect">
            <a:avLst/>
          </a:prstGeom>
        </p:spPr>
      </p:pic>
      <p:pic>
        <p:nvPicPr>
          <p:cNvPr id="42" name="Graphic 41" descr="Travel with solid fill">
            <a:extLst>
              <a:ext uri="{FF2B5EF4-FFF2-40B4-BE49-F238E27FC236}">
                <a16:creationId xmlns:a16="http://schemas.microsoft.com/office/drawing/2014/main" id="{F536B61C-F785-42D9-83B3-884499AE4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7303" y="1409243"/>
            <a:ext cx="362475" cy="362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171037D-E3F1-4CD9-B668-EE4518E06E5B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7619A-1A8B-48D4-B755-A1C5093AA8DD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F1B312-4E1F-42B2-A467-C486D6770046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EA771-02B6-4D2B-A6C4-5AB054A7BF25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FB4AE9-D563-46D0-87F2-5E3BCCD566E4}"/>
              </a:ext>
            </a:extLst>
          </p:cNvPr>
          <p:cNvSpPr/>
          <p:nvPr/>
        </p:nvSpPr>
        <p:spPr>
          <a:xfrm>
            <a:off x="2739599" y="1329085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Piggy Bank with solid fill">
            <a:extLst>
              <a:ext uri="{FF2B5EF4-FFF2-40B4-BE49-F238E27FC236}">
                <a16:creationId xmlns:a16="http://schemas.microsoft.com/office/drawing/2014/main" id="{DB36D47C-58F9-49B2-9B83-8A3157A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pic>
        <p:nvPicPr>
          <p:cNvPr id="51" name="Graphic 50" descr="Home with solid fill">
            <a:extLst>
              <a:ext uri="{FF2B5EF4-FFF2-40B4-BE49-F238E27FC236}">
                <a16:creationId xmlns:a16="http://schemas.microsoft.com/office/drawing/2014/main" id="{565B6310-3D09-4261-9C26-A428B7FD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52" name="Graphic 51" descr="Travel with solid fill">
            <a:extLst>
              <a:ext uri="{FF2B5EF4-FFF2-40B4-BE49-F238E27FC236}">
                <a16:creationId xmlns:a16="http://schemas.microsoft.com/office/drawing/2014/main" id="{02DBB4B6-4935-48BE-81AC-722AAB0EE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53" name="Graphic 52" descr="Single gear with solid fill">
            <a:extLst>
              <a:ext uri="{FF2B5EF4-FFF2-40B4-BE49-F238E27FC236}">
                <a16:creationId xmlns:a16="http://schemas.microsoft.com/office/drawing/2014/main" id="{C9C5A5BD-4D89-471B-B0E8-E60D86616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54" name="Graphic 53" descr="Bank with solid fill">
            <a:extLst>
              <a:ext uri="{FF2B5EF4-FFF2-40B4-BE49-F238E27FC236}">
                <a16:creationId xmlns:a16="http://schemas.microsoft.com/office/drawing/2014/main" id="{F0A9D71B-8776-4317-8B68-DAB6A62C8C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DD6730-FF65-4BE4-A2E3-01F7CAA813B1}"/>
              </a:ext>
            </a:extLst>
          </p:cNvPr>
          <p:cNvSpPr/>
          <p:nvPr/>
        </p:nvSpPr>
        <p:spPr>
          <a:xfrm>
            <a:off x="7359418" y="5193515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426978F2-6634-47D6-94CF-852BF3A9E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927" y="2073751"/>
            <a:ext cx="307323" cy="30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468FA-1548-43CE-9EF6-5426B6A4E36B}"/>
              </a:ext>
            </a:extLst>
          </p:cNvPr>
          <p:cNvSpPr txBox="1"/>
          <p:nvPr/>
        </p:nvSpPr>
        <p:spPr>
          <a:xfrm>
            <a:off x="7561136" y="249098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1CF1FD-1CCF-4A37-AFD9-045591F821BB}"/>
              </a:ext>
            </a:extLst>
          </p:cNvPr>
          <p:cNvSpPr txBox="1"/>
          <p:nvPr/>
        </p:nvSpPr>
        <p:spPr>
          <a:xfrm>
            <a:off x="7636111" y="3547804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52F79B-970A-44BA-B17C-F6B8FB0B5296}"/>
              </a:ext>
            </a:extLst>
          </p:cNvPr>
          <p:cNvSpPr txBox="1"/>
          <p:nvPr/>
        </p:nvSpPr>
        <p:spPr>
          <a:xfrm>
            <a:off x="8898654" y="3552378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7C2BBD-05D4-49DE-A98C-ADA90F9FC21C}"/>
              </a:ext>
            </a:extLst>
          </p:cNvPr>
          <p:cNvSpPr txBox="1"/>
          <p:nvPr/>
        </p:nvSpPr>
        <p:spPr>
          <a:xfrm>
            <a:off x="8818820" y="249154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CBCE7-1F32-4A48-B4E2-48753A426F12}"/>
              </a:ext>
            </a:extLst>
          </p:cNvPr>
          <p:cNvSpPr/>
          <p:nvPr/>
        </p:nvSpPr>
        <p:spPr>
          <a:xfrm>
            <a:off x="7561136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5CE28E-F0DC-4E94-8CDA-47113E8656C2}"/>
              </a:ext>
            </a:extLst>
          </p:cNvPr>
          <p:cNvSpPr/>
          <p:nvPr/>
        </p:nvSpPr>
        <p:spPr>
          <a:xfrm>
            <a:off x="8049801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E4B07D-10CC-4BAB-B74B-B4E5BF4DF624}"/>
              </a:ext>
            </a:extLst>
          </p:cNvPr>
          <p:cNvSpPr/>
          <p:nvPr/>
        </p:nvSpPr>
        <p:spPr>
          <a:xfrm>
            <a:off x="7571456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52F1DE-B428-4A0C-92DE-D9B7A148BBBC}"/>
              </a:ext>
            </a:extLst>
          </p:cNvPr>
          <p:cNvSpPr/>
          <p:nvPr/>
        </p:nvSpPr>
        <p:spPr>
          <a:xfrm>
            <a:off x="8060121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5EC40AD-7BAD-4DE6-93C4-A94B93D79B10}"/>
              </a:ext>
            </a:extLst>
          </p:cNvPr>
          <p:cNvSpPr/>
          <p:nvPr/>
        </p:nvSpPr>
        <p:spPr>
          <a:xfrm>
            <a:off x="8767135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DDC0B-0030-4EDA-BFD1-75FD8350BE7B}"/>
              </a:ext>
            </a:extLst>
          </p:cNvPr>
          <p:cNvSpPr/>
          <p:nvPr/>
        </p:nvSpPr>
        <p:spPr>
          <a:xfrm>
            <a:off x="9255800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91A984-F159-498C-AA6F-06071BF54E4C}"/>
              </a:ext>
            </a:extLst>
          </p:cNvPr>
          <p:cNvSpPr/>
          <p:nvPr/>
        </p:nvSpPr>
        <p:spPr>
          <a:xfrm>
            <a:off x="8777455" y="3162308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0A2A55-5D42-4D7D-8FAA-CE5B17656451}"/>
              </a:ext>
            </a:extLst>
          </p:cNvPr>
          <p:cNvSpPr/>
          <p:nvPr/>
        </p:nvSpPr>
        <p:spPr>
          <a:xfrm>
            <a:off x="9266120" y="3162308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41EA3BD-7236-4F2F-B9F9-C49B3D364489}"/>
              </a:ext>
            </a:extLst>
          </p:cNvPr>
          <p:cNvSpPr/>
          <p:nvPr/>
        </p:nvSpPr>
        <p:spPr>
          <a:xfrm>
            <a:off x="7565438" y="398098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9F961D-29BF-4C62-BAE8-8B4C432BD04F}"/>
              </a:ext>
            </a:extLst>
          </p:cNvPr>
          <p:cNvSpPr/>
          <p:nvPr/>
        </p:nvSpPr>
        <p:spPr>
          <a:xfrm>
            <a:off x="8054103" y="398098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8A6322B-AEC9-48F5-86CB-92ED608454DE}"/>
              </a:ext>
            </a:extLst>
          </p:cNvPr>
          <p:cNvSpPr/>
          <p:nvPr/>
        </p:nvSpPr>
        <p:spPr>
          <a:xfrm>
            <a:off x="7575758" y="437234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91FAAB4-AFE2-43DE-ADC1-054D58BB3717}"/>
              </a:ext>
            </a:extLst>
          </p:cNvPr>
          <p:cNvSpPr/>
          <p:nvPr/>
        </p:nvSpPr>
        <p:spPr>
          <a:xfrm>
            <a:off x="8064423" y="43723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E8F8EA-2640-47F1-B51D-2FD624AF8172}"/>
              </a:ext>
            </a:extLst>
          </p:cNvPr>
          <p:cNvSpPr/>
          <p:nvPr/>
        </p:nvSpPr>
        <p:spPr>
          <a:xfrm>
            <a:off x="8771437" y="3961682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8ACB804-9690-4011-9026-08B33BD7AA34}"/>
              </a:ext>
            </a:extLst>
          </p:cNvPr>
          <p:cNvSpPr/>
          <p:nvPr/>
        </p:nvSpPr>
        <p:spPr>
          <a:xfrm>
            <a:off x="9260102" y="3961682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8054828-40B6-4B00-912D-67BA0BD7F271}"/>
              </a:ext>
            </a:extLst>
          </p:cNvPr>
          <p:cNvSpPr/>
          <p:nvPr/>
        </p:nvSpPr>
        <p:spPr>
          <a:xfrm>
            <a:off x="8781757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1F74D8-C730-4A58-96B0-178CA656F223}"/>
              </a:ext>
            </a:extLst>
          </p:cNvPr>
          <p:cNvSpPr/>
          <p:nvPr/>
        </p:nvSpPr>
        <p:spPr>
          <a:xfrm>
            <a:off x="9270422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37A52AAC-6A3B-47CA-8CD8-9E8433E86A63}"/>
              </a:ext>
            </a:extLst>
          </p:cNvPr>
          <p:cNvSpPr/>
          <p:nvPr/>
        </p:nvSpPr>
        <p:spPr>
          <a:xfrm>
            <a:off x="10092914" y="2356621"/>
            <a:ext cx="1972284" cy="1010353"/>
          </a:xfrm>
          <a:prstGeom prst="wedgeRectCallout">
            <a:avLst>
              <a:gd name="adj1" fmla="val -80481"/>
              <a:gd name="adj2" fmla="val 70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Greyed-out icons represent missing postcards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722280B-1420-4FAD-BAA9-51DFC9893BF2}"/>
              </a:ext>
            </a:extLst>
          </p:cNvPr>
          <p:cNvSpPr/>
          <p:nvPr/>
        </p:nvSpPr>
        <p:spPr>
          <a:xfrm>
            <a:off x="4511667" y="4309705"/>
            <a:ext cx="2117464" cy="1974504"/>
          </a:xfrm>
          <a:prstGeom prst="wedgeRectCallout">
            <a:avLst>
              <a:gd name="adj1" fmla="val 97690"/>
              <a:gd name="adj2" fmla="val -38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E</a:t>
            </a:r>
            <a:r>
              <a:rPr lang="en-GB" dirty="0">
                <a:latin typeface="Segoe UI" panose="020B0502040204020203" pitchFamily="34" charset="0"/>
              </a:rPr>
              <a:t>ach icon represents a postcard. Clicking on the icon displays a tooltip with the place name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63105D0-3997-4E1E-A3AF-831C3C5AAAFF}"/>
              </a:ext>
            </a:extLst>
          </p:cNvPr>
          <p:cNvSpPr/>
          <p:nvPr/>
        </p:nvSpPr>
        <p:spPr>
          <a:xfrm>
            <a:off x="4677170" y="2391106"/>
            <a:ext cx="1808421" cy="1380533"/>
          </a:xfrm>
          <a:prstGeom prst="wedgeRectCallout">
            <a:avLst>
              <a:gd name="adj1" fmla="val -74555"/>
              <a:gd name="adj2" fmla="val -53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header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toggles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postcards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list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C351BE-6F35-45B4-927E-23E0C263EEF7}"/>
              </a:ext>
            </a:extLst>
          </p:cNvPr>
          <p:cNvSpPr/>
          <p:nvPr/>
        </p:nvSpPr>
        <p:spPr>
          <a:xfrm>
            <a:off x="1761847" y="2171063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1D94E7-AD5D-428B-AD57-258B5936EF05}"/>
              </a:ext>
            </a:extLst>
          </p:cNvPr>
          <p:cNvSpPr/>
          <p:nvPr/>
        </p:nvSpPr>
        <p:spPr>
          <a:xfrm>
            <a:off x="1761847" y="1918231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9532992-8ACB-4280-BF83-B0C4B54773D7}"/>
              </a:ext>
            </a:extLst>
          </p:cNvPr>
          <p:cNvSpPr/>
          <p:nvPr/>
        </p:nvSpPr>
        <p:spPr>
          <a:xfrm>
            <a:off x="1739789" y="5126203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8C4813-6482-4E77-A990-DDEF96ED1C07}"/>
              </a:ext>
            </a:extLst>
          </p:cNvPr>
          <p:cNvSpPr txBox="1"/>
          <p:nvPr/>
        </p:nvSpPr>
        <p:spPr>
          <a:xfrm>
            <a:off x="1941507" y="2423675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47EAEF-CAB6-4D58-8D38-E72193D735B5}"/>
              </a:ext>
            </a:extLst>
          </p:cNvPr>
          <p:cNvSpPr txBox="1"/>
          <p:nvPr/>
        </p:nvSpPr>
        <p:spPr>
          <a:xfrm>
            <a:off x="2016482" y="348049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F56E6A-70F2-4836-9F6F-644CA51FE899}"/>
              </a:ext>
            </a:extLst>
          </p:cNvPr>
          <p:cNvSpPr txBox="1"/>
          <p:nvPr/>
        </p:nvSpPr>
        <p:spPr>
          <a:xfrm>
            <a:off x="3279025" y="3485066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7F1FD2-8C1E-4710-8A75-1178707CCFB1}"/>
              </a:ext>
            </a:extLst>
          </p:cNvPr>
          <p:cNvSpPr txBox="1"/>
          <p:nvPr/>
        </p:nvSpPr>
        <p:spPr>
          <a:xfrm>
            <a:off x="3199191" y="2424230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D5DD80-3927-460D-BBCC-405039E2CA80}"/>
              </a:ext>
            </a:extLst>
          </p:cNvPr>
          <p:cNvSpPr/>
          <p:nvPr/>
        </p:nvSpPr>
        <p:spPr>
          <a:xfrm>
            <a:off x="1941507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61CACC3-ABC6-4628-A313-97069C357DBD}"/>
              </a:ext>
            </a:extLst>
          </p:cNvPr>
          <p:cNvSpPr/>
          <p:nvPr/>
        </p:nvSpPr>
        <p:spPr>
          <a:xfrm>
            <a:off x="2430172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DBAC5F5-61A3-45A9-9C4F-64B4D1E1DCDB}"/>
              </a:ext>
            </a:extLst>
          </p:cNvPr>
          <p:cNvSpPr/>
          <p:nvPr/>
        </p:nvSpPr>
        <p:spPr>
          <a:xfrm>
            <a:off x="1951827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F6A624-D4AD-4DA3-BAB1-88D8D4EA0EBB}"/>
              </a:ext>
            </a:extLst>
          </p:cNvPr>
          <p:cNvSpPr/>
          <p:nvPr/>
        </p:nvSpPr>
        <p:spPr>
          <a:xfrm>
            <a:off x="2440492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A002881-789E-4DD5-9536-210ADB869BC3}"/>
              </a:ext>
            </a:extLst>
          </p:cNvPr>
          <p:cNvSpPr/>
          <p:nvPr/>
        </p:nvSpPr>
        <p:spPr>
          <a:xfrm>
            <a:off x="3147506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B13F87D-F621-4CB4-B413-97D1F176B713}"/>
              </a:ext>
            </a:extLst>
          </p:cNvPr>
          <p:cNvSpPr/>
          <p:nvPr/>
        </p:nvSpPr>
        <p:spPr>
          <a:xfrm>
            <a:off x="3636171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4F7CA94-0A76-4489-99B4-A51331C26262}"/>
              </a:ext>
            </a:extLst>
          </p:cNvPr>
          <p:cNvSpPr/>
          <p:nvPr/>
        </p:nvSpPr>
        <p:spPr>
          <a:xfrm>
            <a:off x="3157826" y="309499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ABE6FAE-166E-41AA-A7F6-B511375640CE}"/>
              </a:ext>
            </a:extLst>
          </p:cNvPr>
          <p:cNvSpPr/>
          <p:nvPr/>
        </p:nvSpPr>
        <p:spPr>
          <a:xfrm>
            <a:off x="3646491" y="309499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A29C4ED-D7F9-4F7B-BA78-CC9F580F8C35}"/>
              </a:ext>
            </a:extLst>
          </p:cNvPr>
          <p:cNvSpPr/>
          <p:nvPr/>
        </p:nvSpPr>
        <p:spPr>
          <a:xfrm>
            <a:off x="1945809" y="3913671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216FBC0-8D89-4C17-AAE4-04F0E56F7E3B}"/>
              </a:ext>
            </a:extLst>
          </p:cNvPr>
          <p:cNvSpPr/>
          <p:nvPr/>
        </p:nvSpPr>
        <p:spPr>
          <a:xfrm>
            <a:off x="2434474" y="3913671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DE69C0-0B7A-474B-AC3A-88DFFA373DFC}"/>
              </a:ext>
            </a:extLst>
          </p:cNvPr>
          <p:cNvSpPr/>
          <p:nvPr/>
        </p:nvSpPr>
        <p:spPr>
          <a:xfrm>
            <a:off x="1956129" y="4305034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B3AB4C-3250-4C07-980E-AC753131724D}"/>
              </a:ext>
            </a:extLst>
          </p:cNvPr>
          <p:cNvSpPr/>
          <p:nvPr/>
        </p:nvSpPr>
        <p:spPr>
          <a:xfrm>
            <a:off x="2444794" y="43050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E89E31-9091-4A3D-B8A0-F52678FB5AF7}"/>
              </a:ext>
            </a:extLst>
          </p:cNvPr>
          <p:cNvSpPr/>
          <p:nvPr/>
        </p:nvSpPr>
        <p:spPr>
          <a:xfrm>
            <a:off x="3151808" y="3894370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9783136-8EB2-4225-B388-C519BE2E6927}"/>
              </a:ext>
            </a:extLst>
          </p:cNvPr>
          <p:cNvSpPr/>
          <p:nvPr/>
        </p:nvSpPr>
        <p:spPr>
          <a:xfrm>
            <a:off x="3640473" y="3894370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F637F-BE6A-4850-B95C-5F60E09ED5D2}"/>
              </a:ext>
            </a:extLst>
          </p:cNvPr>
          <p:cNvSpPr/>
          <p:nvPr/>
        </p:nvSpPr>
        <p:spPr>
          <a:xfrm>
            <a:off x="3162128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1DD2050-F61F-412D-9599-B1D79BAFA3B9}"/>
              </a:ext>
            </a:extLst>
          </p:cNvPr>
          <p:cNvSpPr/>
          <p:nvPr/>
        </p:nvSpPr>
        <p:spPr>
          <a:xfrm>
            <a:off x="3650793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Graphic 154" descr="Pencil with solid fill">
            <a:extLst>
              <a:ext uri="{FF2B5EF4-FFF2-40B4-BE49-F238E27FC236}">
                <a16:creationId xmlns:a16="http://schemas.microsoft.com/office/drawing/2014/main" id="{BA2D9402-D996-41CF-BF60-6FF3E49AA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1424" y="2030122"/>
            <a:ext cx="279588" cy="279588"/>
          </a:xfrm>
          <a:prstGeom prst="rect">
            <a:avLst/>
          </a:prstGeom>
        </p:spPr>
      </p:pic>
      <p:pic>
        <p:nvPicPr>
          <p:cNvPr id="158" name="Graphic 157" descr="Pencil with solid fill">
            <a:extLst>
              <a:ext uri="{FF2B5EF4-FFF2-40B4-BE49-F238E27FC236}">
                <a16:creationId xmlns:a16="http://schemas.microsoft.com/office/drawing/2014/main" id="{F4ED333B-E3DA-4969-AB92-C79F0475E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2816" y="5228279"/>
            <a:ext cx="279588" cy="279588"/>
          </a:xfrm>
          <a:prstGeom prst="rect">
            <a:avLst/>
          </a:prstGeom>
        </p:spPr>
      </p:pic>
      <p:sp>
        <p:nvSpPr>
          <p:cNvPr id="159" name="Speech Bubble: Rectangle 158">
            <a:extLst>
              <a:ext uri="{FF2B5EF4-FFF2-40B4-BE49-F238E27FC236}">
                <a16:creationId xmlns:a16="http://schemas.microsoft.com/office/drawing/2014/main" id="{A1DDD72B-3C52-4F56-B4BC-E22CCD046BB1}"/>
              </a:ext>
            </a:extLst>
          </p:cNvPr>
          <p:cNvSpPr/>
          <p:nvPr/>
        </p:nvSpPr>
        <p:spPr>
          <a:xfrm>
            <a:off x="4613047" y="964654"/>
            <a:ext cx="1808421" cy="978969"/>
          </a:xfrm>
          <a:prstGeom prst="wedgeRectCallout">
            <a:avLst>
              <a:gd name="adj1" fmla="val -75082"/>
              <a:gd name="adj2" fmla="val 56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Manually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edit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days</a:t>
            </a:r>
            <a:r>
              <a:rPr lang="es-ES" dirty="0">
                <a:latin typeface="Segoe UI" panose="020B0502040204020203" pitchFamily="34" charset="0"/>
              </a:rPr>
              <a:t> (</a:t>
            </a:r>
            <a:r>
              <a:rPr lang="es-ES" dirty="0" err="1">
                <a:latin typeface="Segoe UI" panose="020B0502040204020203" pitchFamily="34" charset="0"/>
              </a:rPr>
              <a:t>normally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not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needed</a:t>
            </a:r>
            <a:r>
              <a:rPr lang="es-ES" dirty="0">
                <a:latin typeface="Segoe UI" panose="020B0502040204020203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14BDF17-1D8D-445B-A4A8-C30648E774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7434143" y="2066834"/>
            <a:ext cx="331542" cy="331542"/>
          </a:xfrm>
          <a:prstGeom prst="rect">
            <a:avLst/>
          </a:prstGeom>
        </p:spPr>
      </p:pic>
      <p:pic>
        <p:nvPicPr>
          <p:cNvPr id="160" name="Graphic 159" descr="Airplane with solid fill">
            <a:extLst>
              <a:ext uri="{FF2B5EF4-FFF2-40B4-BE49-F238E27FC236}">
                <a16:creationId xmlns:a16="http://schemas.microsoft.com/office/drawing/2014/main" id="{0618B500-CF02-4F0B-8F75-73787079B6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1822559" y="2011431"/>
            <a:ext cx="331542" cy="331542"/>
          </a:xfrm>
          <a:prstGeom prst="rect">
            <a:avLst/>
          </a:prstGeom>
        </p:spPr>
      </p:pic>
      <p:pic>
        <p:nvPicPr>
          <p:cNvPr id="12" name="Graphic 11" descr="Elephant with solid fill">
            <a:extLst>
              <a:ext uri="{FF2B5EF4-FFF2-40B4-BE49-F238E27FC236}">
                <a16:creationId xmlns:a16="http://schemas.microsoft.com/office/drawing/2014/main" id="{DF441EF4-852A-4A9D-A609-86E374D750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56400" y="5305075"/>
            <a:ext cx="260619" cy="260619"/>
          </a:xfrm>
          <a:prstGeom prst="rect">
            <a:avLst/>
          </a:prstGeom>
        </p:spPr>
      </p:pic>
      <p:pic>
        <p:nvPicPr>
          <p:cNvPr id="162" name="Graphic 161" descr="Elephant with solid fill">
            <a:extLst>
              <a:ext uri="{FF2B5EF4-FFF2-40B4-BE49-F238E27FC236}">
                <a16:creationId xmlns:a16="http://schemas.microsoft.com/office/drawing/2014/main" id="{2545739D-4445-47BC-B520-D0AE7F6292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6451" y="5237280"/>
            <a:ext cx="260619" cy="260619"/>
          </a:xfrm>
          <a:prstGeom prst="rect">
            <a:avLst/>
          </a:prstGeom>
        </p:spPr>
      </p:pic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E351B862-8E54-4DA9-A2B2-66D2AA71C424}"/>
              </a:ext>
            </a:extLst>
          </p:cNvPr>
          <p:cNvSpPr/>
          <p:nvPr/>
        </p:nvSpPr>
        <p:spPr>
          <a:xfrm>
            <a:off x="-47512" y="4107245"/>
            <a:ext cx="1808421" cy="978969"/>
          </a:xfrm>
          <a:prstGeom prst="wedgeRectCallout">
            <a:avLst>
              <a:gd name="adj1" fmla="val 53433"/>
              <a:gd name="adj2" fmla="val 78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Current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means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of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611BF6-1E15-4A83-9A73-E061B22408E5}"/>
              </a:ext>
            </a:extLst>
          </p:cNvPr>
          <p:cNvSpPr/>
          <p:nvPr/>
        </p:nvSpPr>
        <p:spPr>
          <a:xfrm>
            <a:off x="10102141" y="884036"/>
            <a:ext cx="1972284" cy="1010353"/>
          </a:xfrm>
          <a:prstGeom prst="wedgeRectCallout">
            <a:avLst>
              <a:gd name="adj1" fmla="val -78354"/>
              <a:gd name="adj2" fmla="val 60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the title toggles the full 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 descr="Toy Train with solid fill">
            <a:extLst>
              <a:ext uri="{FF2B5EF4-FFF2-40B4-BE49-F238E27FC236}">
                <a16:creationId xmlns:a16="http://schemas.microsoft.com/office/drawing/2014/main" id="{9BCC9930-5C45-4FF2-90BC-429E720187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200" y="3814910"/>
            <a:ext cx="914400" cy="914400"/>
          </a:xfrm>
          <a:prstGeom prst="rect">
            <a:avLst/>
          </a:prstGeom>
        </p:spPr>
      </p:pic>
      <p:pic>
        <p:nvPicPr>
          <p:cNvPr id="9" name="Graphic 8" descr="Sail Boat (Like Pirate) with solid fill">
            <a:extLst>
              <a:ext uri="{FF2B5EF4-FFF2-40B4-BE49-F238E27FC236}">
                <a16:creationId xmlns:a16="http://schemas.microsoft.com/office/drawing/2014/main" id="{69B6C510-654E-4E14-8EDC-43C0DE88B5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72958" y="4839757"/>
            <a:ext cx="914400" cy="914400"/>
          </a:xfrm>
          <a:prstGeom prst="rect">
            <a:avLst/>
          </a:prstGeom>
        </p:spPr>
      </p:pic>
      <p:pic>
        <p:nvPicPr>
          <p:cNvPr id="13" name="Graphic 12" descr="Hot air balloon with solid fill">
            <a:extLst>
              <a:ext uri="{FF2B5EF4-FFF2-40B4-BE49-F238E27FC236}">
                <a16:creationId xmlns:a16="http://schemas.microsoft.com/office/drawing/2014/main" id="{778CB80D-2B94-471B-8482-54595E3B2E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39200" y="5754157"/>
            <a:ext cx="914400" cy="914400"/>
          </a:xfrm>
          <a:prstGeom prst="rect">
            <a:avLst/>
          </a:prstGeom>
        </p:spPr>
      </p:pic>
      <p:pic>
        <p:nvPicPr>
          <p:cNvPr id="83" name="Graphic 82" descr="Stamp outline">
            <a:extLst>
              <a:ext uri="{FF2B5EF4-FFF2-40B4-BE49-F238E27FC236}">
                <a16:creationId xmlns:a16="http://schemas.microsoft.com/office/drawing/2014/main" id="{CCE9AFF5-0EC7-4B80-9072-8B8DCDB0FE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150" y="6010990"/>
            <a:ext cx="914400" cy="914400"/>
          </a:xfrm>
          <a:prstGeom prst="rect">
            <a:avLst/>
          </a:prstGeom>
        </p:spPr>
      </p:pic>
      <p:pic>
        <p:nvPicPr>
          <p:cNvPr id="6" name="Graphic 5" descr="Stamp with solid fill">
            <a:extLst>
              <a:ext uri="{FF2B5EF4-FFF2-40B4-BE49-F238E27FC236}">
                <a16:creationId xmlns:a16="http://schemas.microsoft.com/office/drawing/2014/main" id="{1D684842-5A1A-45C5-B4D1-F41DA74AD6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8400" y="60061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3.4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Bank /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394213" y="618107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86353" y="14892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86353" y="809110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1279113" y="1102841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2133459" y="15519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52" y="1567101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409" y="1567101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606" y="1551182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668" y="1559636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1410" y="1556090"/>
            <a:ext cx="384495" cy="38449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9BF98B-6C6A-4F54-B024-858D639C5D91}"/>
              </a:ext>
            </a:extLst>
          </p:cNvPr>
          <p:cNvSpPr/>
          <p:nvPr/>
        </p:nvSpPr>
        <p:spPr>
          <a:xfrm>
            <a:off x="570005" y="2076871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98C35-ADCC-461A-AD3C-40C43B33C652}"/>
              </a:ext>
            </a:extLst>
          </p:cNvPr>
          <p:cNvSpPr/>
          <p:nvPr/>
        </p:nvSpPr>
        <p:spPr>
          <a:xfrm>
            <a:off x="570005" y="2648402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A0DB23-DF56-428E-8CE9-4DAF473FC1E8}"/>
              </a:ext>
            </a:extLst>
          </p:cNvPr>
          <p:cNvSpPr/>
          <p:nvPr/>
        </p:nvSpPr>
        <p:spPr>
          <a:xfrm>
            <a:off x="570005" y="3242775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6641D3-E150-4350-9169-6E4CE74CA82D}"/>
              </a:ext>
            </a:extLst>
          </p:cNvPr>
          <p:cNvSpPr/>
          <p:nvPr/>
        </p:nvSpPr>
        <p:spPr>
          <a:xfrm>
            <a:off x="570005" y="3837148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3E3573B2-486F-4F88-985A-AF114CF42A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169594"/>
            <a:ext cx="339485" cy="339485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1AC54C3-429B-4AC7-A276-5053FBC7174B}"/>
              </a:ext>
            </a:extLst>
          </p:cNvPr>
          <p:cNvSpPr/>
          <p:nvPr/>
        </p:nvSpPr>
        <p:spPr>
          <a:xfrm>
            <a:off x="3960297" y="593093"/>
            <a:ext cx="2617037" cy="1916178"/>
          </a:xfrm>
          <a:prstGeom prst="wedgeRectCallout">
            <a:avLst>
              <a:gd name="adj1" fmla="val -85111"/>
              <a:gd name="adj2" fmla="val 34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Register lap: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Pay </a:t>
            </a:r>
            <a:r>
              <a:rPr lang="en-GB" dirty="0">
                <a:latin typeface="Segoe UI" panose="020B0502040204020203" pitchFamily="34" charset="0"/>
              </a:rPr>
              <a:t>the lap tax to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Register the number of days of the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</a:rPr>
              <a:t>Assign the new means of transport</a:t>
            </a:r>
          </a:p>
        </p:txBody>
      </p:sp>
      <p:pic>
        <p:nvPicPr>
          <p:cNvPr id="12" name="Graphic 11" descr="Treasure chest with solid fill">
            <a:extLst>
              <a:ext uri="{FF2B5EF4-FFF2-40B4-BE49-F238E27FC236}">
                <a16:creationId xmlns:a16="http://schemas.microsoft.com/office/drawing/2014/main" id="{0ABEAA38-5EDD-4B41-AE44-6D9401FCB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169594"/>
            <a:ext cx="361705" cy="361705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51DBBE73-CEC7-43CA-AA9F-25E22E847C70}"/>
              </a:ext>
            </a:extLst>
          </p:cNvPr>
          <p:cNvSpPr/>
          <p:nvPr/>
        </p:nvSpPr>
        <p:spPr>
          <a:xfrm>
            <a:off x="3960297" y="3068262"/>
            <a:ext cx="2464637" cy="512791"/>
          </a:xfrm>
          <a:prstGeom prst="wedgeRectCallout">
            <a:avLst>
              <a:gd name="adj1" fmla="val -101864"/>
              <a:gd name="adj2" fmla="val -53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the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lottery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prize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Scroll with solid fill">
            <a:extLst>
              <a:ext uri="{FF2B5EF4-FFF2-40B4-BE49-F238E27FC236}">
                <a16:creationId xmlns:a16="http://schemas.microsoft.com/office/drawing/2014/main" id="{9A53C013-E922-479E-A19A-47C936B01B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2176538"/>
            <a:ext cx="339677" cy="339677"/>
          </a:xfrm>
          <a:prstGeom prst="rect">
            <a:avLst/>
          </a:prstGeom>
        </p:spPr>
      </p:pic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E5BAD01-A7E7-4654-9C25-E01A3F2393C4}"/>
              </a:ext>
            </a:extLst>
          </p:cNvPr>
          <p:cNvSpPr/>
          <p:nvPr/>
        </p:nvSpPr>
        <p:spPr>
          <a:xfrm>
            <a:off x="4112697" y="4604846"/>
            <a:ext cx="2464637" cy="512791"/>
          </a:xfrm>
          <a:prstGeom prst="wedgeRectCallout">
            <a:avLst>
              <a:gd name="adj1" fmla="val -123798"/>
              <a:gd name="adj2" fmla="val -229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a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surprise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card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Gauge with solid fill">
            <a:extLst>
              <a:ext uri="{FF2B5EF4-FFF2-40B4-BE49-F238E27FC236}">
                <a16:creationId xmlns:a16="http://schemas.microsoft.com/office/drawing/2014/main" id="{22ADFE0C-05C1-46C7-882E-21DC2E4C80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2156621"/>
            <a:ext cx="327660" cy="327660"/>
          </a:xfrm>
          <a:prstGeom prst="rect">
            <a:avLst/>
          </a:prstGeom>
        </p:spPr>
      </p:pic>
      <p:pic>
        <p:nvPicPr>
          <p:cNvPr id="48" name="Graphic 47" descr="Refresh with solid fill">
            <a:extLst>
              <a:ext uri="{FF2B5EF4-FFF2-40B4-BE49-F238E27FC236}">
                <a16:creationId xmlns:a16="http://schemas.microsoft.com/office/drawing/2014/main" id="{EA14456F-07B0-4E57-B373-BCAB8BC2A2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732926"/>
            <a:ext cx="339485" cy="339485"/>
          </a:xfrm>
          <a:prstGeom prst="rect">
            <a:avLst/>
          </a:prstGeom>
        </p:spPr>
      </p:pic>
      <p:pic>
        <p:nvPicPr>
          <p:cNvPr id="49" name="Graphic 48" descr="Treasure chest with solid fill">
            <a:extLst>
              <a:ext uri="{FF2B5EF4-FFF2-40B4-BE49-F238E27FC236}">
                <a16:creationId xmlns:a16="http://schemas.microsoft.com/office/drawing/2014/main" id="{238BAF12-5E39-4C56-B155-6DAFBD9BA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732926"/>
            <a:ext cx="361705" cy="361705"/>
          </a:xfrm>
          <a:prstGeom prst="rect">
            <a:avLst/>
          </a:prstGeom>
        </p:spPr>
      </p:pic>
      <p:pic>
        <p:nvPicPr>
          <p:cNvPr id="50" name="Graphic 49" descr="Scroll with solid fill">
            <a:extLst>
              <a:ext uri="{FF2B5EF4-FFF2-40B4-BE49-F238E27FC236}">
                <a16:creationId xmlns:a16="http://schemas.microsoft.com/office/drawing/2014/main" id="{E5072AE3-AFB1-4E85-994E-E44E8C568E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2739870"/>
            <a:ext cx="339677" cy="339677"/>
          </a:xfrm>
          <a:prstGeom prst="rect">
            <a:avLst/>
          </a:prstGeom>
        </p:spPr>
      </p:pic>
      <p:pic>
        <p:nvPicPr>
          <p:cNvPr id="51" name="Graphic 50" descr="Gauge with solid fill">
            <a:extLst>
              <a:ext uri="{FF2B5EF4-FFF2-40B4-BE49-F238E27FC236}">
                <a16:creationId xmlns:a16="http://schemas.microsoft.com/office/drawing/2014/main" id="{415139BB-C896-455B-89E4-2D9F28C980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2719953"/>
            <a:ext cx="327660" cy="327660"/>
          </a:xfrm>
          <a:prstGeom prst="rect">
            <a:avLst/>
          </a:prstGeom>
        </p:spPr>
      </p:pic>
      <p:pic>
        <p:nvPicPr>
          <p:cNvPr id="72" name="Graphic 71" descr="Refresh with solid fill">
            <a:extLst>
              <a:ext uri="{FF2B5EF4-FFF2-40B4-BE49-F238E27FC236}">
                <a16:creationId xmlns:a16="http://schemas.microsoft.com/office/drawing/2014/main" id="{8F501946-7D1D-44DA-A23A-D01251BE3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2657" y="3343807"/>
            <a:ext cx="339485" cy="339485"/>
          </a:xfrm>
          <a:prstGeom prst="rect">
            <a:avLst/>
          </a:prstGeom>
        </p:spPr>
      </p:pic>
      <p:pic>
        <p:nvPicPr>
          <p:cNvPr id="73" name="Graphic 72" descr="Treasure chest with solid fill">
            <a:extLst>
              <a:ext uri="{FF2B5EF4-FFF2-40B4-BE49-F238E27FC236}">
                <a16:creationId xmlns:a16="http://schemas.microsoft.com/office/drawing/2014/main" id="{2C0774EE-FA08-40A6-A5D1-3F16DD79AB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16160" y="3343807"/>
            <a:ext cx="361705" cy="361705"/>
          </a:xfrm>
          <a:prstGeom prst="rect">
            <a:avLst/>
          </a:prstGeom>
        </p:spPr>
      </p:pic>
      <p:pic>
        <p:nvPicPr>
          <p:cNvPr id="74" name="Graphic 73" descr="Scroll with solid fill">
            <a:extLst>
              <a:ext uri="{FF2B5EF4-FFF2-40B4-BE49-F238E27FC236}">
                <a16:creationId xmlns:a16="http://schemas.microsoft.com/office/drawing/2014/main" id="{2360446A-025E-4E81-BBFD-25401EFA4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68073" y="3350751"/>
            <a:ext cx="339677" cy="339677"/>
          </a:xfrm>
          <a:prstGeom prst="rect">
            <a:avLst/>
          </a:prstGeom>
        </p:spPr>
      </p:pic>
      <p:pic>
        <p:nvPicPr>
          <p:cNvPr id="75" name="Graphic 74" descr="Gauge with solid fill">
            <a:extLst>
              <a:ext uri="{FF2B5EF4-FFF2-40B4-BE49-F238E27FC236}">
                <a16:creationId xmlns:a16="http://schemas.microsoft.com/office/drawing/2014/main" id="{EED2A392-243C-4827-860D-BDA0EEBE7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0413" y="3330834"/>
            <a:ext cx="327660" cy="327660"/>
          </a:xfrm>
          <a:prstGeom prst="rect">
            <a:avLst/>
          </a:prstGeom>
        </p:spPr>
      </p:pic>
      <p:pic>
        <p:nvPicPr>
          <p:cNvPr id="76" name="Graphic 75" descr="Refresh with solid fill">
            <a:extLst>
              <a:ext uri="{FF2B5EF4-FFF2-40B4-BE49-F238E27FC236}">
                <a16:creationId xmlns:a16="http://schemas.microsoft.com/office/drawing/2014/main" id="{8AED5C0F-B48E-4CBD-AD0B-E55681C47B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3941634"/>
            <a:ext cx="339485" cy="339485"/>
          </a:xfrm>
          <a:prstGeom prst="rect">
            <a:avLst/>
          </a:prstGeom>
        </p:spPr>
      </p:pic>
      <p:pic>
        <p:nvPicPr>
          <p:cNvPr id="77" name="Graphic 76" descr="Treasure chest with solid fill">
            <a:extLst>
              <a:ext uri="{FF2B5EF4-FFF2-40B4-BE49-F238E27FC236}">
                <a16:creationId xmlns:a16="http://schemas.microsoft.com/office/drawing/2014/main" id="{474A58A9-4E6E-4F5A-8547-7D626EEF0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3941634"/>
            <a:ext cx="361705" cy="361705"/>
          </a:xfrm>
          <a:prstGeom prst="rect">
            <a:avLst/>
          </a:prstGeom>
        </p:spPr>
      </p:pic>
      <p:pic>
        <p:nvPicPr>
          <p:cNvPr id="78" name="Graphic 77" descr="Scroll with solid fill">
            <a:extLst>
              <a:ext uri="{FF2B5EF4-FFF2-40B4-BE49-F238E27FC236}">
                <a16:creationId xmlns:a16="http://schemas.microsoft.com/office/drawing/2014/main" id="{6655F2B9-B3B4-4DD9-917A-D3D07D4EE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3948578"/>
            <a:ext cx="339677" cy="339677"/>
          </a:xfrm>
          <a:prstGeom prst="rect">
            <a:avLst/>
          </a:prstGeom>
        </p:spPr>
      </p:pic>
      <p:pic>
        <p:nvPicPr>
          <p:cNvPr id="79" name="Graphic 78" descr="Gauge with solid fill">
            <a:extLst>
              <a:ext uri="{FF2B5EF4-FFF2-40B4-BE49-F238E27FC236}">
                <a16:creationId xmlns:a16="http://schemas.microsoft.com/office/drawing/2014/main" id="{DDF03687-FF77-475E-9F1D-7E44E09E61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3928661"/>
            <a:ext cx="327660" cy="327660"/>
          </a:xfrm>
          <a:prstGeom prst="rect">
            <a:avLst/>
          </a:prstGeom>
        </p:spPr>
      </p:pic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AFB3E979-C85D-42EC-A4A1-6817A0CB1F5A}"/>
              </a:ext>
            </a:extLst>
          </p:cNvPr>
          <p:cNvSpPr/>
          <p:nvPr/>
        </p:nvSpPr>
        <p:spPr>
          <a:xfrm>
            <a:off x="3933213" y="5628639"/>
            <a:ext cx="1850368" cy="512791"/>
          </a:xfrm>
          <a:prstGeom prst="wedgeRectCallout">
            <a:avLst>
              <a:gd name="adj1" fmla="val -156027"/>
              <a:gd name="adj2" fmla="val -310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Speed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limit</a:t>
            </a:r>
            <a:r>
              <a:rPr lang="es-ES" sz="1800" dirty="0">
                <a:effectLst/>
                <a:latin typeface="Arial" panose="020B0604020202020204" pitchFamily="34" charset="0"/>
              </a:rPr>
              <a:t> fine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3.5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Settings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5368007" y="602938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460147" y="133755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460147" y="657417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5252907" y="95114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6639134" y="140029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246" y="1415408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203" y="1415408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1400" y="1399489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462" y="1407943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5204" y="1404397"/>
            <a:ext cx="384495" cy="3844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7F3079-2D0F-4AAF-AF07-64599C0C4538}"/>
              </a:ext>
            </a:extLst>
          </p:cNvPr>
          <p:cNvSpPr/>
          <p:nvPr/>
        </p:nvSpPr>
        <p:spPr>
          <a:xfrm>
            <a:off x="4872605" y="4916439"/>
            <a:ext cx="1937857" cy="604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Terminar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B0F16-BD45-4EA6-9CDA-2D62570DDE5A}"/>
              </a:ext>
            </a:extLst>
          </p:cNvPr>
          <p:cNvSpPr/>
          <p:nvPr/>
        </p:nvSpPr>
        <p:spPr>
          <a:xfrm>
            <a:off x="4540611" y="188903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Premio Lotería: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CED3C4-9C99-4755-AEBC-884C583C61A3}"/>
              </a:ext>
            </a:extLst>
          </p:cNvPr>
          <p:cNvSpPr/>
          <p:nvPr/>
        </p:nvSpPr>
        <p:spPr>
          <a:xfrm>
            <a:off x="4524393" y="248025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Tasa por salida de cárcel: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019D5-3CA5-4BFD-A89A-4948ACC1059B}"/>
              </a:ext>
            </a:extLst>
          </p:cNvPr>
          <p:cNvSpPr/>
          <p:nvPr/>
        </p:nvSpPr>
        <p:spPr>
          <a:xfrm>
            <a:off x="4524393" y="310712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Importe multa doble 6: 100 €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CE5FBC-B85C-4604-A72C-63A63FCBAA5E}"/>
              </a:ext>
            </a:extLst>
          </p:cNvPr>
          <p:cNvSpPr/>
          <p:nvPr/>
        </p:nvSpPr>
        <p:spPr>
          <a:xfrm>
            <a:off x="4524393" y="3697822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Multiplicador valor recompra: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8CA1A-A71E-434A-AB0C-5D95DDCB6BD8}"/>
              </a:ext>
            </a:extLst>
          </p:cNvPr>
          <p:cNvSpPr/>
          <p:nvPr/>
        </p:nvSpPr>
        <p:spPr>
          <a:xfrm>
            <a:off x="4514045" y="4280999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Ganancia por fin de vuelta: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9A8D1DC-2962-4660-9B58-7919BA3147E8}"/>
              </a:ext>
            </a:extLst>
          </p:cNvPr>
          <p:cNvSpPr/>
          <p:nvPr/>
        </p:nvSpPr>
        <p:spPr>
          <a:xfrm>
            <a:off x="8540686" y="2163359"/>
            <a:ext cx="2464637" cy="512791"/>
          </a:xfrm>
          <a:prstGeom prst="wedgeRectCallout">
            <a:avLst>
              <a:gd name="adj1" fmla="val -109593"/>
              <a:gd name="adj2" fmla="val -44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>
                <a:effectLst/>
                <a:latin typeface="Arial" panose="020B0604020202020204" pitchFamily="34" charset="0"/>
              </a:rPr>
              <a:t>More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settings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to</a:t>
            </a:r>
            <a:r>
              <a:rPr lang="es-ES" sz="1800" dirty="0">
                <a:effectLst/>
                <a:latin typeface="Arial" panose="020B0604020202020204" pitchFamily="34" charset="0"/>
              </a:rPr>
              <a:t> be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added</a:t>
            </a:r>
            <a:r>
              <a:rPr lang="es-ES" sz="1800" dirty="0">
                <a:effectLst/>
                <a:latin typeface="Arial" panose="020B0604020202020204" pitchFamily="34" charset="0"/>
              </a:rPr>
              <a:t> as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we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go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636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Lidia Parrilla</dc:creator>
  <cp:lastModifiedBy>Lidia Parrilla</cp:lastModifiedBy>
  <cp:revision>35</cp:revision>
  <dcterms:created xsi:type="dcterms:W3CDTF">2021-05-19T07:04:06Z</dcterms:created>
  <dcterms:modified xsi:type="dcterms:W3CDTF">2021-06-04T16:41:10Z</dcterms:modified>
</cp:coreProperties>
</file>