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8" r:id="rId3"/>
    <p:sldId id="301" r:id="rId4"/>
    <p:sldId id="302" r:id="rId5"/>
    <p:sldId id="303" r:id="rId6"/>
    <p:sldId id="308" r:id="rId7"/>
    <p:sldId id="304" r:id="rId8"/>
    <p:sldId id="305" r:id="rId9"/>
    <p:sldId id="306" r:id="rId10"/>
    <p:sldId id="307" r:id="rId11"/>
    <p:sldId id="311" r:id="rId12"/>
    <p:sldId id="309" r:id="rId13"/>
    <p:sldId id="300" r:id="rId14"/>
    <p:sldId id="312" r:id="rId15"/>
  </p:sldIdLst>
  <p:sldSz cx="9144000" cy="5143500" type="screen16x9"/>
  <p:notesSz cx="6858000" cy="9144000"/>
  <p:embeddedFontLst>
    <p:embeddedFont>
      <p:font typeface="Segoe UI Light" pitchFamily="34" charset="0"/>
      <p:regular r:id="rId17"/>
      <p:italic r:id="rId18"/>
    </p:embeddedFont>
    <p:embeddedFont>
      <p:font typeface="Vidaloka" charset="0"/>
      <p:regular r:id="rId19"/>
    </p:embeddedFont>
    <p:embeddedFont>
      <p:font typeface="Segoe UI Black" pitchFamily="34" charset="0"/>
      <p:bold r:id="rId20"/>
      <p:boldItalic r:id="rId21"/>
    </p:embeddedFont>
    <p:embeddedFont>
      <p:font typeface="Montserra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72"/>
    <a:srgbClr val="F27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6532A9E-A2AD-4E92-B327-723726411782}">
  <a:tblStyle styleId="{F6532A9E-A2AD-4E92-B327-723726411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453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100000">
              <a:srgbClr val="0070C0"/>
            </a:gs>
          </a:gsLst>
          <a:lin ang="2698631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name="adj1" fmla="val 64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 descr="_0001_IMG_5864.jpg"/>
          <p:cNvPicPr preferRelativeResize="0"/>
          <p:nvPr/>
        </p:nvPicPr>
        <p:blipFill rotWithShape="1">
          <a:blip r:embed="rId3">
            <a:alphaModFix amt="16000"/>
          </a:blip>
          <a:srcRect t="22241" b="699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71600" y="1779662"/>
            <a:ext cx="7272808" cy="132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sz="1800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KANBAN </a:t>
            </a:r>
            <a:r>
              <a:rPr lang="pt-PT" sz="1800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 DESENVOLVIMENTO </a:t>
            </a:r>
            <a:r>
              <a:rPr lang="pt-PT" sz="1800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ITERATIVO E </a:t>
            </a:r>
            <a:r>
              <a:rPr lang="pt-PT" sz="1800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INCREMENTAL</a:t>
            </a:r>
            <a:endParaRPr lang="pt-PT" sz="1800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name="adj1" fmla="val 1738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Google Shape;80;p13"/>
          <p:cNvSpPr txBox="1">
            <a:spLocks/>
          </p:cNvSpPr>
          <p:nvPr/>
        </p:nvSpPr>
        <p:spPr>
          <a:xfrm>
            <a:off x="3851920" y="1347614"/>
            <a:ext cx="216024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PT" sz="3200" b="1" dirty="0" smtClean="0">
                <a:solidFill>
                  <a:schemeClr val="bg1"/>
                </a:solidFill>
              </a:rPr>
              <a:t>TEMA: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403648" y="1017926"/>
            <a:ext cx="6840760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VANTAGEM E DESVANTAGEM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 USAR O DESENVOLVIMENTO ITERATIVO </a:t>
            </a:r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INCREMENTAL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5123" name="Picture 3" descr="C:\Users\lcarlos\Desktop\patton_incremental_iterative_mnali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83" y="1635646"/>
            <a:ext cx="3697349" cy="30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403648" y="1017926"/>
            <a:ext cx="6840760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QUANDO APLICAR O KABAN</a:t>
            </a:r>
          </a:p>
        </p:txBody>
      </p:sp>
      <p:pic>
        <p:nvPicPr>
          <p:cNvPr id="7170" name="Picture 2" descr="C:\Users\lcarlos\Desktop\kanbann-cores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0176"/>
            <a:ext cx="5976664" cy="31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403648" y="1017926"/>
            <a:ext cx="6840760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QUANDO APLICAR O DESENVOLVIMENTO INTERATIVO E INCREMENTAL </a:t>
            </a:r>
          </a:p>
        </p:txBody>
      </p:sp>
      <p:pic>
        <p:nvPicPr>
          <p:cNvPr id="7171" name="Picture 3" descr="C:\Users\lcarlos\Desktop\Iterative_Proce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42218"/>
            <a:ext cx="5291634" cy="29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115616" y="2129950"/>
            <a:ext cx="7149076" cy="873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 b="1" dirty="0" smtClean="0"/>
              <a:t>CONSIDERAÇÕES FINAIS</a:t>
            </a:r>
            <a:endParaRPr sz="2000" b="1"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AutoShape 2" descr="uca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" name="AutoShape 4" descr="ucal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8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115616" y="2129950"/>
            <a:ext cx="7149076" cy="873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 b="1" dirty="0" smtClean="0"/>
              <a:t>OBRIGADO</a:t>
            </a:r>
            <a:endParaRPr sz="2000" b="1"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AutoShape 2" descr="uca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" name="AutoShape 4" descr="ucal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Google Shape;88;p14"/>
          <p:cNvSpPr txBox="1">
            <a:spLocks/>
          </p:cNvSpPr>
          <p:nvPr/>
        </p:nvSpPr>
        <p:spPr>
          <a:xfrm>
            <a:off x="7236296" y="4155926"/>
            <a:ext cx="1584176" cy="5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 b="1" dirty="0" smtClean="0"/>
              <a:t>“Mi Vida❤❤”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930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dirty="0"/>
          </a:p>
        </p:txBody>
      </p:sp>
      <p:pic>
        <p:nvPicPr>
          <p:cNvPr id="1026" name="Picture 2" descr="C:\Users\lcarlos\Desktop\kanbann-cores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7694"/>
            <a:ext cx="3578975" cy="18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carlos\Desktop\1_XysBNgtzZzOkFzSQw_pVX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21459"/>
            <a:ext cx="3672408" cy="25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1;p12"/>
          <p:cNvSpPr txBox="1">
            <a:spLocks/>
          </p:cNvSpPr>
          <p:nvPr/>
        </p:nvSpPr>
        <p:spPr>
          <a:xfrm>
            <a:off x="323528" y="1093607"/>
            <a:ext cx="3456384" cy="126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KANBAN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3881636" y="1059582"/>
            <a:ext cx="4824536" cy="103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DESENVOLVIMENTO ITERATIVO E INCREMENTAL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771800" y="1017926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KANBAN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2050" name="Picture 2" descr="C:\Users\lcarlos\Desktop\Kanban-for-Lean-Agile-Te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6048672" cy="36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411760" y="1017926"/>
            <a:ext cx="4752528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DESENVOLVIMENTO INCREMENTAL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3076" name="Picture 4" descr="C:\Users\lcarlos\Desktop\1_XysBNgtzZzOkFzSQw_pVX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60544"/>
            <a:ext cx="4608512" cy="31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411760" y="1017926"/>
            <a:ext cx="4752528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DESENVOLVIMENTO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ITERATIVO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3074" name="Picture 2" descr="C:\Users\lcarlos\Desktop\bcc55369-af12-4759-91b8-c6e924d4a574_132132bb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91160"/>
            <a:ext cx="5906343" cy="17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835696" y="1017926"/>
            <a:ext cx="6120680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DESENVOLVIMENTO ITERATIVO E </a:t>
            </a:r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INCREMENTAL</a:t>
            </a:r>
          </a:p>
          <a:p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 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lcarlos\Desktop\patton_incremental_iterative_mnali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91630"/>
            <a:ext cx="4680519" cy="31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187624" y="984292"/>
            <a:ext cx="6984776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CARACTERISTICAS DA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METODOLOGIA KANBAN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5" name="Google Shape;89;p14"/>
          <p:cNvSpPr txBox="1">
            <a:spLocks noGrp="1"/>
          </p:cNvSpPr>
          <p:nvPr>
            <p:ph type="title"/>
          </p:nvPr>
        </p:nvSpPr>
        <p:spPr>
          <a:xfrm>
            <a:off x="547996" y="1457996"/>
            <a:ext cx="8488500" cy="3024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pt-PT" sz="2400" b="1" dirty="0" smtClean="0">
                <a:latin typeface="Montserrat" charset="0"/>
              </a:rPr>
              <a:t>- Produção nivelada redução </a:t>
            </a:r>
            <a:r>
              <a:rPr lang="pt-PT" sz="2400" b="1" dirty="0">
                <a:latin typeface="Montserrat" charset="0"/>
              </a:rPr>
              <a:t>de </a:t>
            </a:r>
            <a:r>
              <a:rPr lang="pt-PT" sz="2400" b="1" dirty="0" smtClean="0">
                <a:latin typeface="Montserrat" charset="0"/>
              </a:rPr>
              <a:t>tempo de preparação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 </a:t>
            </a:r>
            <a:r>
              <a:rPr lang="pt-PT" sz="2400" b="1" dirty="0" err="1" smtClean="0">
                <a:latin typeface="Montserrat" charset="0"/>
              </a:rPr>
              <a:t>Layout</a:t>
            </a:r>
            <a:r>
              <a:rPr lang="pt-PT" sz="2400" b="1" dirty="0" smtClean="0">
                <a:latin typeface="Montserrat" charset="0"/>
              </a:rPr>
              <a:t> </a:t>
            </a:r>
            <a:r>
              <a:rPr lang="pt-PT" sz="2400" b="1" dirty="0">
                <a:latin typeface="Montserrat" charset="0"/>
              </a:rPr>
              <a:t>de </a:t>
            </a:r>
            <a:r>
              <a:rPr lang="pt-PT" sz="2400" b="1" dirty="0" smtClean="0">
                <a:latin typeface="Montserrat" charset="0"/>
              </a:rPr>
              <a:t>máquinas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 Padronização </a:t>
            </a:r>
            <a:r>
              <a:rPr lang="pt-PT" sz="2400" b="1" dirty="0">
                <a:latin typeface="Montserrat" charset="0"/>
              </a:rPr>
              <a:t>dos </a:t>
            </a:r>
            <a:r>
              <a:rPr lang="pt-PT" sz="2400" b="1" dirty="0" smtClean="0">
                <a:latin typeface="Montserrat" charset="0"/>
              </a:rPr>
              <a:t>trabalhos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 Aperfeiçoamento </a:t>
            </a:r>
            <a:r>
              <a:rPr lang="pt-PT" sz="2400" b="1" dirty="0">
                <a:latin typeface="Montserrat" charset="0"/>
              </a:rPr>
              <a:t>das </a:t>
            </a:r>
            <a:r>
              <a:rPr lang="pt-PT" sz="2400" b="1" dirty="0" smtClean="0">
                <a:latin typeface="Montserrat" charset="0"/>
              </a:rPr>
              <a:t>actividades.</a:t>
            </a:r>
            <a:endParaRPr sz="2400" b="1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187624" y="984292"/>
            <a:ext cx="6984776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CARACTERISTICAS DA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METODOLOGIA </a:t>
            </a:r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DESENVOLVIMENTO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ITERATIVO </a:t>
            </a:r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 </a:t>
            </a:r>
            <a:r>
              <a:rPr lang="pt-PT" b="1" dirty="0" smtClean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INCREMENTAL </a:t>
            </a:r>
            <a:endParaRPr lang="pt-PT" b="1" dirty="0"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5" name="Google Shape;89;p14"/>
          <p:cNvSpPr txBox="1">
            <a:spLocks noGrp="1"/>
          </p:cNvSpPr>
          <p:nvPr>
            <p:ph type="title"/>
          </p:nvPr>
        </p:nvSpPr>
        <p:spPr>
          <a:xfrm>
            <a:off x="547996" y="1707654"/>
            <a:ext cx="8056452" cy="3024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pt-PT" sz="2400" b="1" dirty="0">
                <a:latin typeface="Montserrat" charset="0"/>
              </a:rPr>
              <a:t>A ideia </a:t>
            </a:r>
            <a:r>
              <a:rPr lang="pt-PT" sz="2400" b="1" dirty="0" smtClean="0">
                <a:latin typeface="Montserrat" charset="0"/>
              </a:rPr>
              <a:t>da </a:t>
            </a:r>
            <a:r>
              <a:rPr lang="pt-PT" sz="2400" b="1" dirty="0">
                <a:latin typeface="Montserrat" charset="0"/>
              </a:rPr>
              <a:t>criação de um </a:t>
            </a:r>
            <a:r>
              <a:rPr lang="pt-PT" sz="2400" b="1" dirty="0" smtClean="0">
                <a:latin typeface="Montserrat" charset="0"/>
              </a:rPr>
              <a:t>software que </a:t>
            </a:r>
            <a:r>
              <a:rPr lang="pt-PT" sz="2400" b="1" dirty="0">
                <a:latin typeface="Montserrat" charset="0"/>
              </a:rPr>
              <a:t>seja pautada por </a:t>
            </a:r>
            <a:r>
              <a:rPr lang="pt-PT" sz="2400" b="1" dirty="0" smtClean="0">
                <a:latin typeface="Montserrat" charset="0"/>
              </a:rPr>
              <a:t>: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>
                <a:latin typeface="Montserrat" charset="0"/>
              </a:rPr>
              <a:t/>
            </a:r>
            <a:br>
              <a:rPr lang="pt-PT" sz="2400" b="1" dirty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 Vários </a:t>
            </a:r>
            <a:r>
              <a:rPr lang="pt-PT" sz="2400" b="1" dirty="0">
                <a:latin typeface="Montserrat" charset="0"/>
              </a:rPr>
              <a:t>ciclos </a:t>
            </a:r>
            <a:r>
              <a:rPr lang="pt-PT" sz="2400" b="1" dirty="0" smtClean="0">
                <a:latin typeface="Montserrat" charset="0"/>
              </a:rPr>
              <a:t>curtos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 Em </a:t>
            </a:r>
            <a:r>
              <a:rPr lang="pt-PT" sz="2400" b="1" dirty="0">
                <a:latin typeface="Montserrat" charset="0"/>
              </a:rPr>
              <a:t>que funcionalidades </a:t>
            </a:r>
            <a:r>
              <a:rPr lang="pt-PT" sz="2400" b="1" dirty="0" smtClean="0">
                <a:latin typeface="Montserrat" charset="0"/>
              </a:rPr>
              <a:t>são introduzidas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 Feedbacks colectados</a:t>
            </a:r>
            <a:br>
              <a:rPr lang="pt-PT" sz="2400" b="1" dirty="0" smtClean="0">
                <a:latin typeface="Montserrat" charset="0"/>
              </a:rPr>
            </a:br>
            <a:r>
              <a:rPr lang="pt-PT" sz="2400" b="1" dirty="0" smtClean="0">
                <a:latin typeface="Montserrat" charset="0"/>
              </a:rPr>
              <a:t>-</a:t>
            </a:r>
            <a:r>
              <a:rPr lang="pt-PT" sz="2400" b="1" dirty="0">
                <a:latin typeface="Montserrat" charset="0"/>
              </a:rPr>
              <a:t>R</a:t>
            </a:r>
            <a:r>
              <a:rPr lang="pt-PT" sz="2400" b="1" dirty="0" smtClean="0">
                <a:latin typeface="Montserrat" charset="0"/>
              </a:rPr>
              <a:t>equisitos revistos</a:t>
            </a:r>
            <a:r>
              <a:rPr lang="pt-PT" sz="2400" b="1" dirty="0">
                <a:latin typeface="Montserrat" charset="0"/>
              </a:rPr>
              <a:t>.</a:t>
            </a:r>
            <a:br>
              <a:rPr lang="pt-PT" sz="2400" b="1" dirty="0">
                <a:latin typeface="Montserrat" charset="0"/>
              </a:rPr>
            </a:br>
            <a:endParaRPr sz="2400" b="1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403648" y="1017926"/>
            <a:ext cx="6840760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VANTAGEM E DESVANTAGEM DE USAR O KANBAN</a:t>
            </a:r>
          </a:p>
        </p:txBody>
      </p:sp>
      <p:pic>
        <p:nvPicPr>
          <p:cNvPr id="4098" name="Picture 2" descr="C:\Users\lcarlos\Desktop\6-passos-para-criar-seu-próprio-Kanban-7922b9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89" y="1635646"/>
            <a:ext cx="664852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salind template">
  <a:themeElements>
    <a:clrScheme name="Custom 347">
      <a:dk1>
        <a:srgbClr val="3A343A"/>
      </a:dk1>
      <a:lt1>
        <a:srgbClr val="FFFFFF"/>
      </a:lt1>
      <a:dk2>
        <a:srgbClr val="7C727C"/>
      </a:dk2>
      <a:lt2>
        <a:srgbClr val="E9E0E9"/>
      </a:lt2>
      <a:accent1>
        <a:srgbClr val="FF0066"/>
      </a:accent1>
      <a:accent2>
        <a:srgbClr val="800080"/>
      </a:accent2>
      <a:accent3>
        <a:srgbClr val="33CCCC"/>
      </a:accent3>
      <a:accent4>
        <a:srgbClr val="48E4A6"/>
      </a:accent4>
      <a:accent5>
        <a:srgbClr val="BCE63F"/>
      </a:accent5>
      <a:accent6>
        <a:srgbClr val="FFCF3E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103</Words>
  <Application>Microsoft Office PowerPoint</Application>
  <PresentationFormat>Apresentação no Ecrã (16:9)</PresentationFormat>
  <Paragraphs>33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Segoe UI Light</vt:lpstr>
      <vt:lpstr>Vidaloka</vt:lpstr>
      <vt:lpstr>Segoe UI Black</vt:lpstr>
      <vt:lpstr>Montserrat</vt:lpstr>
      <vt:lpstr>Rosalind template</vt:lpstr>
      <vt:lpstr>KANBAN E DESENVOLVIMENTO ITERATIVO E INCREMENTAL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- Produção nivelada redução de tempo de preparação - Layout de máquinas - Padronização dos trabalhos - Aperfeiçoamento das actividades.</vt:lpstr>
      <vt:lpstr>A ideia da criação de um software que seja pautada por :  - Vários ciclos curtos - Em que funcionalidades são introduzidas - Feedbacks colectados -Requisitos revistos.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Utilizador</dc:title>
  <dc:creator>Lourenco Carlos</dc:creator>
  <cp:lastModifiedBy>Lourenco Carlos</cp:lastModifiedBy>
  <cp:revision>57</cp:revision>
  <dcterms:modified xsi:type="dcterms:W3CDTF">2021-11-30T23:52:29Z</dcterms:modified>
</cp:coreProperties>
</file>