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5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6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60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54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58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5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2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9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7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23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CFF29-1093-4197-9517-EF360FFC3400}" type="datetimeFigureOut">
              <a:rPr lang="nl-NL" smtClean="0"/>
              <a:t>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558D35-149F-4CA2-AD3A-47EE4FA9AD5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7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05" y="758952"/>
            <a:ext cx="3615190" cy="53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Vragen?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4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Briefing		</a:t>
            </a:r>
          </a:p>
          <a:p>
            <a:r>
              <a:rPr lang="nl-NL" dirty="0"/>
              <a:t>Gebruikte datasets</a:t>
            </a:r>
          </a:p>
          <a:p>
            <a:r>
              <a:rPr lang="nl-NL" dirty="0"/>
              <a:t>Ideaboard</a:t>
            </a:r>
          </a:p>
          <a:p>
            <a:r>
              <a:rPr lang="nl-NL" dirty="0"/>
              <a:t>Analyse	</a:t>
            </a:r>
          </a:p>
          <a:p>
            <a:r>
              <a:rPr lang="nl-NL" dirty="0" err="1"/>
              <a:t>Moodboard</a:t>
            </a:r>
            <a:endParaRPr lang="nl-NL" dirty="0"/>
          </a:p>
          <a:p>
            <a:r>
              <a:rPr lang="nl-NL" dirty="0"/>
              <a:t>Sitemap</a:t>
            </a:r>
          </a:p>
          <a:p>
            <a:r>
              <a:rPr lang="nl-NL" dirty="0" err="1"/>
              <a:t>Wireframe</a:t>
            </a:r>
            <a:r>
              <a:rPr lang="nl-NL" dirty="0"/>
              <a:t> Mobile</a:t>
            </a:r>
          </a:p>
          <a:p>
            <a:r>
              <a:rPr lang="nl-NL" dirty="0" err="1"/>
              <a:t>Wireframe</a:t>
            </a:r>
            <a:r>
              <a:rPr lang="nl-NL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206678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Educatieve app voor kinderen van 8-12 jaar om kennis te maken met de verschillende boomsoorten. </a:t>
            </a:r>
          </a:p>
          <a:p>
            <a:r>
              <a:rPr lang="nl-BE" dirty="0"/>
              <a:t>- Aan de hand van de app wordt hun momentele plaats aangegeven op een kaart.</a:t>
            </a:r>
          </a:p>
          <a:p>
            <a:r>
              <a:rPr lang="nl-BE" dirty="0"/>
              <a:t>- Op de kaart zijn de locaties aangeduid waar men bepaalde boomsoorten kan vinden</a:t>
            </a:r>
          </a:p>
          <a:p>
            <a:r>
              <a:rPr lang="nl-BE" dirty="0"/>
              <a:t>- Leerlingen moeten bomen zien te verzamelen door naar de locatie  te gaan.</a:t>
            </a:r>
          </a:p>
          <a:p>
            <a:r>
              <a:rPr lang="nl-BE" dirty="0"/>
              <a:t>- Als men een boom aanklikt is er de mogelijkheid om de zeldzaamheid ervan te controleren en men vindt er een uitleg van Wikipedia.</a:t>
            </a:r>
          </a:p>
          <a:p>
            <a:r>
              <a:rPr lang="nl-BE" dirty="0"/>
              <a:t>- Er is een ranking om te zien wie de meeste bomen verzameld heeft van elke soort.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7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Bomeninventaris</a:t>
            </a:r>
          </a:p>
          <a:p>
            <a:r>
              <a:rPr lang="nl-BE" dirty="0"/>
              <a:t>- Parken</a:t>
            </a:r>
          </a:p>
          <a:p>
            <a:r>
              <a:rPr lang="nl-BE" dirty="0"/>
              <a:t>- overzicht soorten straatbomen</a:t>
            </a:r>
          </a:p>
          <a:p>
            <a:endParaRPr lang="nl-BE" dirty="0"/>
          </a:p>
          <a:p>
            <a:r>
              <a:rPr lang="nl-BE" dirty="0"/>
              <a:t>Extern</a:t>
            </a:r>
          </a:p>
          <a:p>
            <a:r>
              <a:rPr lang="nl-BE" dirty="0"/>
              <a:t>- Wikipedia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21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Ideaboard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19" y="1846263"/>
            <a:ext cx="7005288" cy="4022725"/>
          </a:xfrm>
        </p:spPr>
      </p:pic>
    </p:spTree>
    <p:extLst>
      <p:ext uri="{BB962C8B-B14F-4D97-AF65-F5344CB8AC3E}">
        <p14:creationId xmlns:p14="http://schemas.microsoft.com/office/powerpoint/2010/main" val="316821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1773"/>
            <a:ext cx="4916578" cy="3311664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58" y="1881773"/>
            <a:ext cx="5161422" cy="331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7285"/>
            <a:ext cx="5947921" cy="4022725"/>
          </a:xfrm>
        </p:spPr>
      </p:pic>
    </p:spTree>
    <p:extLst>
      <p:ext uri="{BB962C8B-B14F-4D97-AF65-F5344CB8AC3E}">
        <p14:creationId xmlns:p14="http://schemas.microsoft.com/office/powerpoint/2010/main" val="361836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Moodboard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41" y="1846263"/>
            <a:ext cx="9362443" cy="4022725"/>
          </a:xfrm>
        </p:spPr>
      </p:pic>
    </p:spTree>
    <p:extLst>
      <p:ext uri="{BB962C8B-B14F-4D97-AF65-F5344CB8AC3E}">
        <p14:creationId xmlns:p14="http://schemas.microsoft.com/office/powerpoint/2010/main" val="14240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Sitemap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7132648" cy="4215227"/>
          </a:xfrm>
        </p:spPr>
      </p:pic>
    </p:spTree>
    <p:extLst>
      <p:ext uri="{BB962C8B-B14F-4D97-AF65-F5344CB8AC3E}">
        <p14:creationId xmlns:p14="http://schemas.microsoft.com/office/powerpoint/2010/main" val="112813960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126</Words>
  <Application>Microsoft Office PowerPoint</Application>
  <PresentationFormat>Breedbeeld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Terugblik</vt:lpstr>
      <vt:lpstr>PowerPoint-presentatie</vt:lpstr>
      <vt:lpstr>Inhoudstabel</vt:lpstr>
      <vt:lpstr>Briefing</vt:lpstr>
      <vt:lpstr>Datasets</vt:lpstr>
      <vt:lpstr>Ideaboard</vt:lpstr>
      <vt:lpstr>Analyse</vt:lpstr>
      <vt:lpstr>Analyse</vt:lpstr>
      <vt:lpstr>Moodboard</vt:lpstr>
      <vt:lpstr>Sitemap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Reinaert</dc:creator>
  <cp:lastModifiedBy>Reinaert</cp:lastModifiedBy>
  <cp:revision>3</cp:revision>
  <dcterms:created xsi:type="dcterms:W3CDTF">2016-11-01T16:45:10Z</dcterms:created>
  <dcterms:modified xsi:type="dcterms:W3CDTF">2016-11-01T17:10:11Z</dcterms:modified>
</cp:coreProperties>
</file>