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59" r:id="rId6"/>
  </p:sldIdLst>
  <p:sldSz cx="9144000" cy="5143500" type="screen16x9"/>
  <p:notesSz cx="6858000" cy="9144000"/>
  <p:embeddedFontLst>
    <p:embeddedFont>
      <p:font typeface="Raleway" pitchFamily="2" charset="0"/>
      <p:regular r:id="rId8"/>
      <p:bold r:id="rId9"/>
      <p:italic r:id="rId10"/>
      <p:boldItalic r:id="rId11"/>
    </p:embeddedFont>
    <p:embeddedFont>
      <p:font typeface="Raleway ExtraBold" pitchFamily="2" charset="0"/>
      <p:bold r:id="rId12"/>
      <p:boldItalic r:id="rId13"/>
    </p:embeddedFont>
    <p:embeddedFont>
      <p:font typeface="Raleway Medium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370" y="-4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e189a305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g1e189a305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189a305b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1e189a305b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2449bfb54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g1e2449bfb54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2449bfb54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g1e2449bfb54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452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2449bfb5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g1e2449bfb5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 1">
  <p:cSld name="CUSTOM_2_1">
    <p:bg>
      <p:bgPr>
        <a:solidFill>
          <a:srgbClr val="21212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0"/>
            <a:ext cx="9144003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5300" y="262288"/>
            <a:ext cx="1344850" cy="67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/>
          <p:nvPr/>
        </p:nvSpPr>
        <p:spPr>
          <a:xfrm>
            <a:off x="684225" y="2378200"/>
            <a:ext cx="1652700" cy="447300"/>
          </a:xfrm>
          <a:prstGeom prst="roundRect">
            <a:avLst>
              <a:gd name="adj" fmla="val 16667"/>
            </a:avLst>
          </a:prstGeom>
          <a:solidFill>
            <a:srgbClr val="303030"/>
          </a:solidFill>
          <a:ln w="9525" cap="flat" cmpd="sng">
            <a:solidFill>
              <a:srgbClr val="3030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Desafio</a:t>
            </a:r>
            <a:endParaRPr sz="21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684225" y="2884100"/>
            <a:ext cx="6940500" cy="183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Desafio: Gere planos de ação a partir de análises com SQL</a:t>
            </a:r>
            <a:endParaRPr sz="3400" b="1" dirty="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500" dirty="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Reiner Requião de Souza</a:t>
            </a:r>
            <a:endParaRPr sz="4400" dirty="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9" name="Google Shape;5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11902">
            <a:off x="-795350" y="-595075"/>
            <a:ext cx="3452955" cy="227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225" y="-615700"/>
            <a:ext cx="3870801" cy="19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9925" y="543475"/>
            <a:ext cx="935850" cy="55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76049" y="3429675"/>
            <a:ext cx="2167950" cy="215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19448">
            <a:off x="-91029" y="-969225"/>
            <a:ext cx="2737618" cy="180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9875" y="262300"/>
            <a:ext cx="1000276" cy="10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648000" y="1217750"/>
            <a:ext cx="7821600" cy="3688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07EF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i="1" dirty="0">
                <a:latin typeface="Raleway"/>
                <a:ea typeface="Raleway"/>
                <a:cs typeface="Raleway"/>
                <a:sym typeface="Raleway"/>
              </a:rPr>
              <a:t>Insira o print do dashboard aqui</a:t>
            </a:r>
            <a:endParaRPr sz="1300" i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648000" y="776225"/>
            <a:ext cx="77763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 b="1">
                <a:solidFill>
                  <a:srgbClr val="007EFD"/>
                </a:solidFill>
                <a:latin typeface="Raleway"/>
                <a:ea typeface="Raleway"/>
                <a:cs typeface="Raleway"/>
                <a:sym typeface="Raleway"/>
              </a:rPr>
              <a:t>Dashboard</a:t>
            </a:r>
            <a:endParaRPr sz="2700" b="1">
              <a:solidFill>
                <a:srgbClr val="007EFD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C625F0B-6265-7510-5048-D4A3CD42E9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893" y="1382808"/>
            <a:ext cx="7308607" cy="33471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19448">
            <a:off x="-91029" y="-969225"/>
            <a:ext cx="2737618" cy="180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9875" y="262300"/>
            <a:ext cx="1000276" cy="10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379141" y="1097250"/>
            <a:ext cx="3921659" cy="39881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956725" y="731438"/>
            <a:ext cx="30000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Gráfico 1 </a:t>
            </a:r>
            <a:r>
              <a:rPr lang="pt-BR" sz="1200" dirty="0">
                <a:solidFill>
                  <a:srgbClr val="303030"/>
                </a:solidFill>
                <a:latin typeface="Raleway Medium"/>
                <a:sym typeface="Raleway Medium"/>
              </a:rPr>
              <a:t>- </a:t>
            </a:r>
            <a:r>
              <a:rPr lang="pt-BR" sz="1200" dirty="0">
                <a:solidFill>
                  <a:srgbClr val="303030"/>
                </a:solidFill>
                <a:latin typeface="Raleway Medium"/>
              </a:rPr>
              <a:t>Distribuição por Gênero</a:t>
            </a:r>
            <a:endParaRPr sz="1200" dirty="0">
              <a:solidFill>
                <a:srgbClr val="303030"/>
              </a:solidFill>
              <a:latin typeface="Raleway Medium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4695850" y="731438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Gráfico 2 – Média de Idade</a:t>
            </a:r>
            <a:endParaRPr sz="1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EAEFF78-938C-91CA-C8CB-2B3E29E03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725" y="1208217"/>
            <a:ext cx="2606266" cy="731583"/>
          </a:xfrm>
          <a:prstGeom prst="rect">
            <a:avLst/>
          </a:prstGeom>
        </p:spPr>
      </p:pic>
      <p:sp>
        <p:nvSpPr>
          <p:cNvPr id="5" name="Google Shape;77;p16">
            <a:extLst>
              <a:ext uri="{FF2B5EF4-FFF2-40B4-BE49-F238E27FC236}">
                <a16:creationId xmlns:a16="http://schemas.microsoft.com/office/drawing/2014/main" id="{54BC0240-F014-4735-81C7-B65BB2E07D64}"/>
              </a:ext>
            </a:extLst>
          </p:cNvPr>
          <p:cNvSpPr/>
          <p:nvPr/>
        </p:nvSpPr>
        <p:spPr>
          <a:xfrm>
            <a:off x="4627756" y="1097804"/>
            <a:ext cx="3921659" cy="39881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F225933-EB45-96FB-8935-7094E0E2B7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094" y="2201563"/>
            <a:ext cx="3298197" cy="245995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42D71CA-E390-8009-9C09-95D8232D8F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4537" y="3158328"/>
            <a:ext cx="2248095" cy="157747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54C9E8C-D56E-4588-9CC0-44361F59F5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80560" y="1467104"/>
            <a:ext cx="2301439" cy="6248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19448">
            <a:off x="-91029" y="-969225"/>
            <a:ext cx="2737618" cy="180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9875" y="262300"/>
            <a:ext cx="1000276" cy="10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379141" y="1097250"/>
            <a:ext cx="3921659" cy="39881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956725" y="731438"/>
            <a:ext cx="30000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Gráfico 3 </a:t>
            </a:r>
            <a:r>
              <a:rPr lang="pt-BR" sz="1200" dirty="0">
                <a:solidFill>
                  <a:srgbClr val="303030"/>
                </a:solidFill>
                <a:latin typeface="Raleway Medium"/>
                <a:sym typeface="Raleway Medium"/>
              </a:rPr>
              <a:t>- </a:t>
            </a:r>
            <a:r>
              <a:rPr lang="pt-BR" sz="1200" dirty="0">
                <a:solidFill>
                  <a:srgbClr val="303030"/>
                </a:solidFill>
                <a:latin typeface="Raleway Medium"/>
              </a:rPr>
              <a:t>Distribuição por Graduação</a:t>
            </a:r>
            <a:endParaRPr sz="1200" dirty="0">
              <a:solidFill>
                <a:srgbClr val="303030"/>
              </a:solidFill>
              <a:latin typeface="Raleway Medium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4843202" y="567124"/>
            <a:ext cx="30000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Gráfico 4 – Porcentagem média de </a:t>
            </a:r>
            <a:r>
              <a:rPr lang="pt-BR" sz="1200" dirty="0" err="1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Watched</a:t>
            </a:r>
            <a:r>
              <a:rPr lang="pt-BR" sz="1200" dirty="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, acima de 0,5, por Linguagem</a:t>
            </a:r>
            <a:endParaRPr sz="1000" dirty="0"/>
          </a:p>
        </p:txBody>
      </p:sp>
      <p:sp>
        <p:nvSpPr>
          <p:cNvPr id="5" name="Google Shape;77;p16">
            <a:extLst>
              <a:ext uri="{FF2B5EF4-FFF2-40B4-BE49-F238E27FC236}">
                <a16:creationId xmlns:a16="http://schemas.microsoft.com/office/drawing/2014/main" id="{54BC0240-F014-4735-81C7-B65BB2E07D64}"/>
              </a:ext>
            </a:extLst>
          </p:cNvPr>
          <p:cNvSpPr/>
          <p:nvPr/>
        </p:nvSpPr>
        <p:spPr>
          <a:xfrm>
            <a:off x="4627756" y="1097804"/>
            <a:ext cx="3921659" cy="39881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BA5B161-0080-8962-7788-88BB412986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282" y="1357097"/>
            <a:ext cx="3185436" cy="93734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1B0D27D-FA2C-D840-89F7-894D44F2F4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859" y="2660250"/>
            <a:ext cx="3555148" cy="175181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5AB35CC-A421-FCED-6507-2F726B0D47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7168" y="1254909"/>
            <a:ext cx="3370824" cy="933555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931C2AD3-5DC5-7C37-D76F-BFE7AFC8EF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2488" y="2855913"/>
            <a:ext cx="3505504" cy="14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4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19448">
            <a:off x="-91029" y="-969225"/>
            <a:ext cx="2737618" cy="180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9875" y="262300"/>
            <a:ext cx="1000276" cy="10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/>
          <p:nvPr/>
        </p:nvSpPr>
        <p:spPr>
          <a:xfrm>
            <a:off x="828000" y="1097250"/>
            <a:ext cx="7279680" cy="331481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07EF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956724" y="731438"/>
            <a:ext cx="5962235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Gráfico 5 - Quantidade de ligações por Plataforma</a:t>
            </a:r>
            <a:endParaRPr sz="1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D048C4E-D930-06D6-5C69-C1F41476FB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073" y="1169931"/>
            <a:ext cx="6713802" cy="114309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A385D22-C2F9-5002-0936-7870F79C91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725" y="2757267"/>
            <a:ext cx="6943691" cy="12163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64</Words>
  <Application>Microsoft Office PowerPoint</Application>
  <PresentationFormat>Apresentação na tela (16:9)</PresentationFormat>
  <Paragraphs>11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Raleway ExtraBold</vt:lpstr>
      <vt:lpstr>Raleway Medium</vt:lpstr>
      <vt:lpstr>Raleway</vt:lpstr>
      <vt:lpstr>Arial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Reiner</dc:creator>
  <cp:lastModifiedBy>Reiner Requião</cp:lastModifiedBy>
  <cp:revision>2</cp:revision>
  <dcterms:modified xsi:type="dcterms:W3CDTF">2023-09-30T00:33:48Z</dcterms:modified>
</cp:coreProperties>
</file>