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59" r:id="rId6"/>
    <p:sldId id="260" r:id="rId7"/>
    <p:sldId id="272" r:id="rId8"/>
    <p:sldId id="261" r:id="rId9"/>
    <p:sldId id="266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BD2C-A341-4B45-BC96-F86A51D7DB6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5881-87B1-449B-8C56-4EC3138439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Shown only</a:t>
            </a:r>
            <a:r>
              <a:rPr lang="en-US" baseline="0" dirty="0" smtClean="0"/>
              <a:t> during initial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5881-87B1-449B-8C56-4EC31384397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</a:t>
            </a:r>
            <a:r>
              <a:rPr lang="en-US" baseline="0" dirty="0" smtClean="0"/>
              <a:t> will disappear once software detects a user </a:t>
            </a:r>
            <a:r>
              <a:rPr lang="en-US" baseline="0" dirty="0" err="1" smtClean="0"/>
              <a:t>csv</a:t>
            </a:r>
            <a:r>
              <a:rPr lang="en-US" baseline="0" dirty="0" smtClean="0"/>
              <a:t> file, a course </a:t>
            </a:r>
            <a:r>
              <a:rPr lang="en-US" baseline="0" dirty="0" err="1" smtClean="0"/>
              <a:t>csv</a:t>
            </a:r>
            <a:r>
              <a:rPr lang="en-US" baseline="0" dirty="0" smtClean="0"/>
              <a:t> and a building </a:t>
            </a:r>
            <a:r>
              <a:rPr lang="en-US" baseline="0" dirty="0" err="1" smtClean="0"/>
              <a:t>csv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5881-87B1-449B-8C56-4EC31384397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path browser comes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5881-87B1-449B-8C56-4EC31384397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Shown only if </a:t>
            </a:r>
            <a:r>
              <a:rPr lang="en-US" dirty="0" err="1" smtClean="0"/>
              <a:t>admin’s</a:t>
            </a:r>
            <a:r>
              <a:rPr lang="en-US" dirty="0" smtClean="0"/>
              <a:t> upload</a:t>
            </a:r>
            <a:r>
              <a:rPr lang="en-US" baseline="0" dirty="0" smtClean="0"/>
              <a:t> is unsuccessful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5881-87B1-449B-8C56-4EC31384397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 here</a:t>
            </a:r>
            <a:r>
              <a:rPr lang="en-US" baseline="0" dirty="0" smtClean="0"/>
              <a:t> from view reservation homepage. Administrator will come here to login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5881-87B1-449B-8C56-4EC31384397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shown during professor’s first login.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5881-87B1-449B-8C56-4EC31384397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5881-87B1-449B-8C56-4EC31384397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Shown after user enters criteria</a:t>
            </a:r>
            <a:r>
              <a:rPr lang="en-US" baseline="0" dirty="0" smtClean="0"/>
              <a:t> for view rooms during reserve a room.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5881-87B1-449B-8C56-4EC31384397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5652-2A31-47BF-B651-E2B41B6A734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44A8-4A01-4C48-8E03-5793D49E8B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4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Welcome to First Time User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Login:</a:t>
            </a:r>
          </a:p>
          <a:p>
            <a:pPr algn="l"/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39624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45720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Rooms Reserved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397000"/>
          <a:ext cx="784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 action="ppaction://hlinksldjump"/>
                        </a:rPr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5000" y="6477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page will be accessible to anyone on the internet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0"/>
            <a:ext cx="1828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3" action="ppaction://hlinksldjump"/>
              </a:rPr>
              <a:t>Professor Login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Rooms Reserved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397000"/>
          <a:ext cx="7848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Building</a:t>
                      </a:r>
                      <a:endParaRPr lang="en-US" dirty="0"/>
                    </a:p>
                  </a:txBody>
                  <a:tcPr/>
                </a:tc>
                <a:tc rowSpan="7"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 Center</a:t>
                      </a:r>
                      <a:endParaRPr 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 action="ppaction://hlinksldjump"/>
                        </a:rPr>
                        <a:t>Some Hall</a:t>
                      </a:r>
                      <a:endParaRPr 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Some Rich Donor</a:t>
                      </a:r>
                      <a:endParaRPr lang="en-US" sz="14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Another Hall</a:t>
                      </a:r>
                      <a:endParaRPr 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Another Building</a:t>
                      </a:r>
                      <a:endParaRPr lang="en-US" sz="14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Hall</a:t>
                      </a:r>
                      <a:endParaRPr 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Rooms Reserved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397000"/>
          <a:ext cx="7848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 action="ppaction://hlinksldjump"/>
                        </a:rPr>
                        <a:t>Feb</a:t>
                      </a:r>
                      <a:r>
                        <a:rPr lang="en-US" baseline="0" dirty="0" smtClean="0">
                          <a:hlinkClick r:id="rId2" action="ppaction://hlinksldjump"/>
                        </a:rPr>
                        <a:t> 12</a:t>
                      </a:r>
                      <a:endParaRPr lang="en-US" dirty="0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13</a:t>
                      </a:r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14</a:t>
                      </a:r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15</a:t>
                      </a:r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397000"/>
          <a:ext cx="7467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>
                          <a:sym typeface="Wingdings" pitchFamily="2" charset="2"/>
                        </a:rPr>
                        <a:t>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dirty="0" smtClean="0">
                          <a:sym typeface="Wingdings" pitchFamily="2" charset="2"/>
                        </a:rPr>
                        <a:t>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SH105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</a:t>
                      </a:r>
                      <a:r>
                        <a:rPr lang="en-US" baseline="0" dirty="0" smtClean="0"/>
                        <a:t> 103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SH302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 a Room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397000"/>
          <a:ext cx="7467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>
                          <a:sym typeface="Wingdings" pitchFamily="2" charset="2"/>
                        </a:rPr>
                        <a:t>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dirty="0" smtClean="0">
                          <a:sym typeface="Wingdings" pitchFamily="2" charset="2"/>
                        </a:rPr>
                        <a:t>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SH105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</a:t>
                      </a:r>
                      <a:r>
                        <a:rPr lang="en-US" baseline="0" dirty="0" smtClean="0"/>
                        <a:t> 103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SH302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71800" y="64770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staff only 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 a Room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221996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Professor, you are about to reserve: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SH105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1200" y="3733800"/>
            <a:ext cx="1981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Proceed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733800"/>
            <a:ext cx="2362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" action="ppaction://noaction"/>
              </a:rPr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Successful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752600"/>
            <a:ext cx="23622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200" dirty="0" smtClean="0">
                <a:hlinkClick r:id="" action="ppaction://noaction"/>
              </a:rPr>
              <a:t>Continue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Unsuccessful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752600"/>
            <a:ext cx="23622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200" dirty="0" smtClean="0">
                <a:hlinkClick r:id="" action="ppaction://noaction"/>
              </a:rPr>
              <a:t>Continue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Un-reserve a Room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397000"/>
          <a:ext cx="7467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Professor, You currently have the following rooms reserved: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Number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>
                          <a:sym typeface="Wingdings" pitchFamily="2" charset="2"/>
                        </a:rPr>
                        <a:t>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dirty="0" smtClean="0">
                          <a:sym typeface="Wingdings" pitchFamily="2" charset="2"/>
                        </a:rPr>
                        <a:t>:00AM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Another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1:00PM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4:00PM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Hall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FH103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2:00PM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3:00PM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FH</a:t>
                      </a:r>
                      <a:r>
                        <a:rPr lang="en-US" baseline="0" dirty="0" smtClean="0"/>
                        <a:t> 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 a Room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221996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Professor, you are about to reserve: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Hall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10:00AM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11:00AM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FH103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1200" y="3733800"/>
            <a:ext cx="1981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 Proceed</a:t>
            </a:r>
            <a:endParaRPr lang="en-US" dirty="0"/>
          </a:p>
        </p:txBody>
      </p:sp>
      <p:sp>
        <p:nvSpPr>
          <p:cNvPr id="5" name="TextBox 4">
            <a:hlinkClick r:id="" action="ppaction://noaction"/>
          </p:cNvPr>
          <p:cNvSpPr txBox="1"/>
          <p:nvPr/>
        </p:nvSpPr>
        <p:spPr>
          <a:xfrm>
            <a:off x="4572000" y="3733800"/>
            <a:ext cx="2362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" action="ppaction://noaction"/>
              </a:rPr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Time User Setup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9200" y="39624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45720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524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setup a password for the Administrator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28182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Password:</a:t>
            </a:r>
          </a:p>
          <a:p>
            <a:r>
              <a:rPr lang="en-US" sz="3200" dirty="0" smtClean="0"/>
              <a:t>Re-enter new password: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Removed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752600"/>
            <a:ext cx="23622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200" dirty="0" smtClean="0">
                <a:hlinkClick r:id="" action="ppaction://noaction"/>
              </a:rPr>
              <a:t>Continue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Not Removed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752600"/>
            <a:ext cx="23622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200" dirty="0" smtClean="0">
                <a:hlinkClick r:id="" action="ppaction://noaction"/>
              </a:rPr>
              <a:t>Continue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Welcome, Administrator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1981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Upload staff users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1752600"/>
            <a:ext cx="1981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 Upload building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1752600"/>
            <a:ext cx="2362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Upload course room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2766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staff users have not been uploaded yet</a:t>
            </a:r>
          </a:p>
          <a:p>
            <a:r>
              <a:rPr lang="en-US" dirty="0" smtClean="0"/>
              <a:t>Note: course room data has not been uploaded yet</a:t>
            </a:r>
          </a:p>
          <a:p>
            <a:r>
              <a:rPr lang="en-US" dirty="0" smtClean="0"/>
              <a:t>Note: building data has not been uploaded yet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 brows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0" y="1171259"/>
            <a:ext cx="6439799" cy="4515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Successful!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752600"/>
            <a:ext cx="23622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" action="ppaction://noaction"/>
              </a:rPr>
              <a:t> </a:t>
            </a:r>
            <a:r>
              <a:rPr lang="en-US" sz="3200" dirty="0" smtClean="0">
                <a:hlinkClick r:id="" action="ppaction://noaction"/>
              </a:rPr>
              <a:t>Continue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Failed!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752600"/>
            <a:ext cx="23622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" action="ppaction://noaction"/>
              </a:rPr>
              <a:t> </a:t>
            </a:r>
            <a:r>
              <a:rPr lang="en-US" sz="3200" dirty="0" smtClean="0">
                <a:hlinkClick r:id="" action="ppaction://noaction"/>
              </a:rPr>
              <a:t>Continue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Professor Login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43400" y="22098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3400" y="28194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286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Email:</a:t>
            </a:r>
          </a:p>
          <a:p>
            <a:r>
              <a:rPr lang="en-US" sz="3200" dirty="0" smtClean="0"/>
              <a:t>Password: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Time Staff Setup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9200" y="39624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45720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setup a password for [some_professor@someschool.edu]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28182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Password:</a:t>
            </a:r>
          </a:p>
          <a:p>
            <a:r>
              <a:rPr lang="en-US" sz="3200" dirty="0" smtClean="0"/>
              <a:t>Re-enter new password: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Welcome, Some Professor!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1981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View Rooms Reserved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1752600"/>
            <a:ext cx="1981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4" action="ppaction://hlinksldjump"/>
              </a:rPr>
              <a:t>Un-reserve a Room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1752600"/>
            <a:ext cx="2362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5" action="ppaction://hlinksldjump"/>
              </a:rPr>
              <a:t>Reserve a Room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504</Words>
  <Application>Microsoft Office PowerPoint</Application>
  <PresentationFormat>On-screen Show (4:3)</PresentationFormat>
  <Paragraphs>203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Welcome to First Time User Setup</vt:lpstr>
      <vt:lpstr>First Time User Setup</vt:lpstr>
      <vt:lpstr>Welcome, Administrator</vt:lpstr>
      <vt:lpstr>Slide 4</vt:lpstr>
      <vt:lpstr>Upload Successful!</vt:lpstr>
      <vt:lpstr>Upload Failed!</vt:lpstr>
      <vt:lpstr>Professor Login</vt:lpstr>
      <vt:lpstr>First Time Staff Setup</vt:lpstr>
      <vt:lpstr>Welcome, Some Professor!</vt:lpstr>
      <vt:lpstr>View Rooms Reserved</vt:lpstr>
      <vt:lpstr>View Rooms Reserved</vt:lpstr>
      <vt:lpstr>View Rooms Reserved</vt:lpstr>
      <vt:lpstr>Search Results</vt:lpstr>
      <vt:lpstr>Reserve a Room</vt:lpstr>
      <vt:lpstr>Reserve a Room</vt:lpstr>
      <vt:lpstr>Reservation Successful</vt:lpstr>
      <vt:lpstr>Reservation Unsuccessful</vt:lpstr>
      <vt:lpstr>Un-reserve a Room</vt:lpstr>
      <vt:lpstr>Reserve a Room</vt:lpstr>
      <vt:lpstr>Reservation Removed</vt:lpstr>
      <vt:lpstr>Reservation Not Removed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 to First Time User Setup</dc:title>
  <dc:creator>Denny Hood</dc:creator>
  <cp:lastModifiedBy> </cp:lastModifiedBy>
  <cp:revision>17</cp:revision>
  <dcterms:created xsi:type="dcterms:W3CDTF">2016-02-11T22:34:38Z</dcterms:created>
  <dcterms:modified xsi:type="dcterms:W3CDTF">2016-02-11T23:53:49Z</dcterms:modified>
</cp:coreProperties>
</file>