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479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85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82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45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47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23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831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208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31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83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6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EAC2-C9E3-4755-BA37-9C250FF1B842}" type="datetimeFigureOut">
              <a:rPr lang="da-DK" smtClean="0"/>
              <a:t>16-03-2015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981A-09AC-4B5A-B448-8A5EC0D04F9C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525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>
            <a:stCxn id="24" idx="2"/>
            <a:endCxn id="38" idx="0"/>
          </p:cNvCxnSpPr>
          <p:nvPr/>
        </p:nvCxnSpPr>
        <p:spPr>
          <a:xfrm>
            <a:off x="5612564" y="4462264"/>
            <a:ext cx="0" cy="6697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2"/>
            <a:endCxn id="24" idx="0"/>
          </p:cNvCxnSpPr>
          <p:nvPr/>
        </p:nvCxnSpPr>
        <p:spPr>
          <a:xfrm flipH="1">
            <a:off x="5612564" y="3022104"/>
            <a:ext cx="1" cy="982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7" idx="1"/>
          </p:cNvCxnSpPr>
          <p:nvPr/>
        </p:nvCxnSpPr>
        <p:spPr>
          <a:xfrm>
            <a:off x="6152565" y="1463103"/>
            <a:ext cx="18742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223504" y="633264"/>
            <a:ext cx="23051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771557" y="1234503"/>
            <a:ext cx="111600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Experiment G-values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72565" y="1234503"/>
            <a:ext cx="108000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Experiment OD-values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87557" y="1463103"/>
            <a:ext cx="21850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33359" y="1292493"/>
            <a:ext cx="1823182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convertGrowthProfilerGvalues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504" y="404664"/>
            <a:ext cx="111600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Calibration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8512" y="404664"/>
            <a:ext cx="1080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Calibration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7664" y="462654"/>
            <a:ext cx="1448080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buildCalibrationModels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10" idx="2"/>
            <a:endCxn id="8" idx="0"/>
          </p:cNvCxnSpPr>
          <p:nvPr/>
        </p:nvCxnSpPr>
        <p:spPr>
          <a:xfrm flipH="1">
            <a:off x="3944950" y="861864"/>
            <a:ext cx="3562" cy="430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3438" y="1292493"/>
            <a:ext cx="1510597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collectExperimentalData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26812" y="1234503"/>
            <a:ext cx="108000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Condition OD-values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731704" y="2564904"/>
            <a:ext cx="108000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Condition OD-values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520" y="3429000"/>
            <a:ext cx="1080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Growth curves</a:t>
            </a:r>
          </a:p>
        </p:txBody>
      </p:sp>
      <p:cxnSp>
        <p:nvCxnSpPr>
          <p:cNvPr id="28" name="Straight Arrow Connector 27"/>
          <p:cNvCxnSpPr>
            <a:stCxn id="25" idx="1"/>
            <a:endCxn id="26" idx="0"/>
          </p:cNvCxnSpPr>
          <p:nvPr/>
        </p:nvCxnSpPr>
        <p:spPr>
          <a:xfrm rot="10800000" flipV="1">
            <a:off x="791520" y="2793504"/>
            <a:ext cx="940184" cy="63549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1520" y="2622894"/>
            <a:ext cx="1072977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plotGrowthCurves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2565" y="2564904"/>
            <a:ext cx="1080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Growth parameters</a:t>
            </a:r>
          </a:p>
        </p:txBody>
      </p:sp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>
            <a:off x="2811704" y="2793504"/>
            <a:ext cx="22608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69153" y="2622894"/>
            <a:ext cx="1260529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analyzeGrowthCurves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32240" y="2622894"/>
            <a:ext cx="1323045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tuneGrowthParameters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32" idx="3"/>
            <a:endCxn id="48" idx="1"/>
          </p:cNvCxnSpPr>
          <p:nvPr/>
        </p:nvCxnSpPr>
        <p:spPr>
          <a:xfrm>
            <a:off x="6152565" y="2793504"/>
            <a:ext cx="5796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57270" y="3316380"/>
            <a:ext cx="1510597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extractGrowthParameters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72564" y="4005064"/>
            <a:ext cx="108000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Growth parameters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28504" y="4007604"/>
            <a:ext cx="1080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Box plots</a:t>
            </a:r>
          </a:p>
        </p:txBody>
      </p:sp>
      <p:cxnSp>
        <p:nvCxnSpPr>
          <p:cNvPr id="30" name="Straight Arrow Connector 29"/>
          <p:cNvCxnSpPr>
            <a:stCxn id="24" idx="3"/>
            <a:endCxn id="29" idx="1"/>
          </p:cNvCxnSpPr>
          <p:nvPr/>
        </p:nvCxnSpPr>
        <p:spPr>
          <a:xfrm>
            <a:off x="6152564" y="4233664"/>
            <a:ext cx="1875940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300192" y="4069323"/>
            <a:ext cx="1510597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boxplotGrowthParameters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4820" y="4581128"/>
            <a:ext cx="1135495" cy="3412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08000" rIns="36000" bIns="108000" rtlCol="0" anchor="ctr">
            <a:spAutoFit/>
          </a:bodyPr>
          <a:lstStyle/>
          <a:p>
            <a:pPr algn="ctr"/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calcStrain</a:t>
            </a:r>
            <a:r>
              <a:rPr lang="da-DK" sz="800" dirty="0" err="1" smtClean="0">
                <a:solidFill>
                  <a:schemeClr val="tx1"/>
                </a:solidFill>
                <a:latin typeface="Bitstream Vera Sans Mono" panose="020B0609030804020204" pitchFamily="49" charset="0"/>
                <a:cs typeface="Courier New" panose="02070309020205020404" pitchFamily="49" charset="0"/>
              </a:rPr>
              <a:t>Ranking</a:t>
            </a:r>
            <a:endParaRPr lang="da-DK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072564" y="5132040"/>
            <a:ext cx="108000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Scores and ranking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 Bergdahl</dc:creator>
  <cp:lastModifiedBy>Basti Bergdahl</cp:lastModifiedBy>
  <cp:revision>10</cp:revision>
  <dcterms:created xsi:type="dcterms:W3CDTF">2015-02-04T14:13:26Z</dcterms:created>
  <dcterms:modified xsi:type="dcterms:W3CDTF">2015-03-16T11:20:06Z</dcterms:modified>
</cp:coreProperties>
</file>