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5E6C-DABC-4465-8FCC-C1CEB7568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3B880-7C22-40DF-8F24-E25E5085B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80E8C-18F9-4C00-9A1A-58E50438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9C77-B043-4CF7-B5E1-7D7D8FB358A3}" type="datetimeFigureOut">
              <a:rPr lang="nl-NL" smtClean="0"/>
              <a:t>1-11-2019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9E089-71B6-4B86-95D7-F33AFFBC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53014-3788-4FA2-8FB9-E1EC4A1E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5FBF-586E-4406-A8D9-1C1E96769E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031C-02F7-45FD-801C-4B0927D9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3DCB4-D392-4B9E-B1DE-BD6AA8820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F6A29-B75C-44BF-ACD9-E452EB9B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9C77-B043-4CF7-B5E1-7D7D8FB358A3}" type="datetimeFigureOut">
              <a:rPr lang="nl-NL" smtClean="0"/>
              <a:t>1-11-2019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04422-AB71-4653-9FD3-7E420395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127CA-5537-4769-A0B6-A91B61FC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5FBF-586E-4406-A8D9-1C1E96769E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792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6D5E1-1DE9-4367-A237-373038A17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4C3B7-C112-44C6-9893-AAA7130A2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A02D2-8BCA-4AD0-98F8-ED06A071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9C77-B043-4CF7-B5E1-7D7D8FB358A3}" type="datetimeFigureOut">
              <a:rPr lang="nl-NL" smtClean="0"/>
              <a:t>1-11-2019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0F38F-950F-4657-9040-90439962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877CC-23B0-4BA0-8BD1-0444FB07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5FBF-586E-4406-A8D9-1C1E96769E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859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193A-9595-402C-95C4-EA0D808B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C5BDE-EBD8-4E81-A66D-018B8FB7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6B377-5315-4B52-9475-2B9EE139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9C77-B043-4CF7-B5E1-7D7D8FB358A3}" type="datetimeFigureOut">
              <a:rPr lang="nl-NL" smtClean="0"/>
              <a:t>1-11-2019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928E-4772-47A7-83B8-44754685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9EB28-B5C3-4B4D-ACE2-39D3661C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5FBF-586E-4406-A8D9-1C1E96769E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935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4330-6EEA-43A5-8C18-6D5A86C5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BCA2F-A9A5-4353-BE1A-DAD493C15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42F0E-5182-4E97-B2DE-005C1E6B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9C77-B043-4CF7-B5E1-7D7D8FB358A3}" type="datetimeFigureOut">
              <a:rPr lang="nl-NL" smtClean="0"/>
              <a:t>1-11-2019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0F830-F31E-4E76-908D-D61869CF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48FE3-0D19-43AB-9A76-F5F2453E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5FBF-586E-4406-A8D9-1C1E96769E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16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FF97-0BBA-465F-9E55-BC30753A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ECFF2-AFC8-4738-9066-8103FF84C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E5966-94F6-4393-8BBF-D0D0C1E82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78A6D-9191-4F6F-8262-E1305799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9C77-B043-4CF7-B5E1-7D7D8FB358A3}" type="datetimeFigureOut">
              <a:rPr lang="nl-NL" smtClean="0"/>
              <a:t>1-11-2019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282FA-7528-40D8-B78E-AB7CEBA0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B5918-D584-4FDD-8B65-B38AB6CF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5FBF-586E-4406-A8D9-1C1E96769E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067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3BE-6923-41E0-A850-6F6ED9F9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AE647-65EB-4750-83D2-0FC051CE8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64B47-C694-4B14-8B9F-D7B0769DF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2A260-6053-4A50-BBE7-6A68BD586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9EC8E-7E66-41A5-8F2E-A8956C844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E11DD-28A4-4F5D-8A82-BC5BE66F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9C77-B043-4CF7-B5E1-7D7D8FB358A3}" type="datetimeFigureOut">
              <a:rPr lang="nl-NL" smtClean="0"/>
              <a:t>1-11-2019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05588-A9A6-4658-B7DA-0E925863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36D06-B287-48E7-8B04-4A8728FB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5FBF-586E-4406-A8D9-1C1E96769E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153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916F-2176-4B5D-9BAC-1941F348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C87EB-5A38-41C7-8A7A-DB4DCF2A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9C77-B043-4CF7-B5E1-7D7D8FB358A3}" type="datetimeFigureOut">
              <a:rPr lang="nl-NL" smtClean="0"/>
              <a:t>1-11-2019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10D7F-9EC0-440E-AAA6-4C45B480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E9F12-6F4D-4F21-9C02-020FBB0E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5FBF-586E-4406-A8D9-1C1E96769E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986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310D1-1680-4D19-845B-AC2131B5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9C77-B043-4CF7-B5E1-7D7D8FB358A3}" type="datetimeFigureOut">
              <a:rPr lang="nl-NL" smtClean="0"/>
              <a:t>1-11-2019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E31B0-3FB7-4B9A-BA8A-FEEFBCBB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CCB02-6A27-419D-9F78-85C7AEBF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5FBF-586E-4406-A8D9-1C1E96769E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353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B6D8-901E-4206-8DDC-8E3030C0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FED81-5F14-4A6E-B517-CB201E3A9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058DB-9981-45CD-A800-C67922683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BEE09-5527-43B1-9E59-EA1987FD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9C77-B043-4CF7-B5E1-7D7D8FB358A3}" type="datetimeFigureOut">
              <a:rPr lang="nl-NL" smtClean="0"/>
              <a:t>1-11-2019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1F987-87BB-4535-B5E9-7B6AD869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B68BB-F5B7-4DEF-9011-42842A98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5FBF-586E-4406-A8D9-1C1E96769E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826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D1B7-8325-419E-B7AC-E8C1D143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818AB-477D-4B85-9309-1D7FD73AB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B88E8-6FB3-4728-B33B-12DA4E903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D7580-A3E4-4B34-90F5-36431296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9C77-B043-4CF7-B5E1-7D7D8FB358A3}" type="datetimeFigureOut">
              <a:rPr lang="nl-NL" smtClean="0"/>
              <a:t>1-11-2019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9EC7E-E00E-40E0-B0E1-9D9DF262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8540E-224D-4C2C-9032-5F16C2EE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45FBF-586E-4406-A8D9-1C1E96769E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734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BD7CD-865D-43E7-94A5-31B9A1A8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73252-2727-4C22-860B-60A27F222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BFE65-5AF7-4DA0-9AF7-FBD9750F3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C9C77-B043-4CF7-B5E1-7D7D8FB358A3}" type="datetimeFigureOut">
              <a:rPr lang="nl-NL" smtClean="0"/>
              <a:t>1-11-2019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0EC3-527A-4AAC-A056-0708A9CC6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69E2-8CB9-40DF-B298-64CF25E06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45FBF-586E-4406-A8D9-1C1E96769E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41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0B54-5178-4F69-932B-2EA924BA6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CFC-11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80804-CDB4-4217-A265-73A67616C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Is there illegal production?</a:t>
            </a:r>
          </a:p>
        </p:txBody>
      </p:sp>
    </p:spTree>
    <p:extLst>
      <p:ext uri="{BB962C8B-B14F-4D97-AF65-F5344CB8AC3E}">
        <p14:creationId xmlns:p14="http://schemas.microsoft.com/office/powerpoint/2010/main" val="130026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4B12-18E3-46E8-99BA-75E1C54C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Presentation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066E-5007-4E97-950C-77CC115D5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Lovelock on Ozone Depleting Substances</a:t>
            </a:r>
          </a:p>
          <a:p>
            <a:r>
              <a:rPr lang="nl-NL" dirty="0"/>
              <a:t>Atmospheric box-models</a:t>
            </a:r>
          </a:p>
          <a:p>
            <a:r>
              <a:rPr lang="nl-NL" dirty="0"/>
              <a:t>Inverse modelling</a:t>
            </a:r>
          </a:p>
          <a:p>
            <a:r>
              <a:rPr lang="nl-NL" dirty="0"/>
              <a:t>Bottom up estimates</a:t>
            </a:r>
          </a:p>
          <a:p>
            <a:r>
              <a:rPr lang="nl-NL" dirty="0"/>
              <a:t>Missing emissions</a:t>
            </a:r>
          </a:p>
          <a:p>
            <a:r>
              <a:rPr lang="nl-NL" dirty="0"/>
              <a:t>Discussion</a:t>
            </a:r>
          </a:p>
          <a:p>
            <a:r>
              <a:rPr lang="nl-NL" dirty="0"/>
              <a:t>Take-home message</a:t>
            </a:r>
          </a:p>
        </p:txBody>
      </p:sp>
    </p:spTree>
    <p:extLst>
      <p:ext uri="{BB962C8B-B14F-4D97-AF65-F5344CB8AC3E}">
        <p14:creationId xmlns:p14="http://schemas.microsoft.com/office/powerpoint/2010/main" val="304678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B52A-B2D1-4ED5-ACD5-F76ED970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Lovelock two-box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E5333-8C27-4E0D-8F1F-48FE4E848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51" y="1825625"/>
            <a:ext cx="8028298" cy="4351338"/>
          </a:xfrm>
        </p:spPr>
      </p:pic>
    </p:spTree>
    <p:extLst>
      <p:ext uri="{BB962C8B-B14F-4D97-AF65-F5344CB8AC3E}">
        <p14:creationId xmlns:p14="http://schemas.microsoft.com/office/powerpoint/2010/main" val="297806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A1A4-9F66-4BA0-8949-A0871844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Inverse modelling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7EF78-16A9-44D1-BF2E-0A2C3BD9C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51" y="1825625"/>
            <a:ext cx="8028298" cy="4351338"/>
          </a:xfrm>
        </p:spPr>
      </p:pic>
    </p:spTree>
    <p:extLst>
      <p:ext uri="{BB962C8B-B14F-4D97-AF65-F5344CB8AC3E}">
        <p14:creationId xmlns:p14="http://schemas.microsoft.com/office/powerpoint/2010/main" val="259842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64F8-9E72-4D83-9AAA-5A958CEB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Bottom up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71E5-1204-4D44-B274-360AA2842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91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E51E-1CF4-4E14-B5FE-D209AB6F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Missing emissions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506E-1744-49DF-9DCC-254F4616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155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7AD4-DB10-4419-A9F3-E971972A9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C73DE-7789-485F-AEE6-A7C69366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27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4B7F-7174-44E9-8582-F3848A67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Take-home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ADDF-344E-4E30-8567-4B4289CF7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803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CFC-11</vt:lpstr>
      <vt:lpstr>Presentation structure</vt:lpstr>
      <vt:lpstr>Lovelock two-box model</vt:lpstr>
      <vt:lpstr>Inverse modelling</vt:lpstr>
      <vt:lpstr>Bottom up estimates</vt:lpstr>
      <vt:lpstr>Missing emissions</vt:lpstr>
      <vt:lpstr>Discussion</vt:lpstr>
      <vt:lpstr>Take-home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CFC-11</dc:title>
  <dc:creator>Fischer, R.P.B. (Reint)</dc:creator>
  <cp:lastModifiedBy>Fischer, R.P.B. (Reint)</cp:lastModifiedBy>
  <cp:revision>2</cp:revision>
  <dcterms:created xsi:type="dcterms:W3CDTF">2019-11-01T11:26:10Z</dcterms:created>
  <dcterms:modified xsi:type="dcterms:W3CDTF">2019-11-01T11:37:31Z</dcterms:modified>
</cp:coreProperties>
</file>