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5ECC5-3755-49F8-881D-265BF8A7E2AA}" type="datetimeFigureOut">
              <a:rPr lang="en-US" smtClean="0"/>
              <a:pPr/>
              <a:t>11/3/2014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B1F30-AF92-4120-9F76-ED292EBE36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5ECC5-3755-49F8-881D-265BF8A7E2AA}" type="datetimeFigureOut">
              <a:rPr lang="en-US" smtClean="0"/>
              <a:pPr/>
              <a:t>11/3/2014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B1F30-AF92-4120-9F76-ED292EBE36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5ECC5-3755-49F8-881D-265BF8A7E2AA}" type="datetimeFigureOut">
              <a:rPr lang="en-US" smtClean="0"/>
              <a:pPr/>
              <a:t>11/3/2014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B1F30-AF92-4120-9F76-ED292EBE36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5ECC5-3755-49F8-881D-265BF8A7E2AA}" type="datetimeFigureOut">
              <a:rPr lang="en-US" smtClean="0"/>
              <a:pPr/>
              <a:t>11/3/2014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B1F30-AF92-4120-9F76-ED292EBE36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5ECC5-3755-49F8-881D-265BF8A7E2AA}" type="datetimeFigureOut">
              <a:rPr lang="en-US" smtClean="0"/>
              <a:pPr/>
              <a:t>11/3/2014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B1F30-AF92-4120-9F76-ED292EBE36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5ECC5-3755-49F8-881D-265BF8A7E2AA}" type="datetimeFigureOut">
              <a:rPr lang="en-US" smtClean="0"/>
              <a:pPr/>
              <a:t>11/3/2014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B1F30-AF92-4120-9F76-ED292EBE36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5ECC5-3755-49F8-881D-265BF8A7E2AA}" type="datetimeFigureOut">
              <a:rPr lang="en-US" smtClean="0"/>
              <a:pPr/>
              <a:t>11/3/2014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B1F30-AF92-4120-9F76-ED292EBE36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5ECC5-3755-49F8-881D-265BF8A7E2AA}" type="datetimeFigureOut">
              <a:rPr lang="en-US" smtClean="0"/>
              <a:pPr/>
              <a:t>11/3/2014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B1F30-AF92-4120-9F76-ED292EBE36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5ECC5-3755-49F8-881D-265BF8A7E2AA}" type="datetimeFigureOut">
              <a:rPr lang="en-US" smtClean="0"/>
              <a:pPr/>
              <a:t>11/3/2014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B1F30-AF92-4120-9F76-ED292EBE36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5ECC5-3755-49F8-881D-265BF8A7E2AA}" type="datetimeFigureOut">
              <a:rPr lang="en-US" smtClean="0"/>
              <a:pPr/>
              <a:t>11/3/2014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B1F30-AF92-4120-9F76-ED292EBE36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63B5ECC5-3755-49F8-881D-265BF8A7E2AA}" type="datetimeFigureOut">
              <a:rPr lang="en-US" smtClean="0"/>
              <a:pPr/>
              <a:t>11/3/2014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6BDB1F30-AF92-4120-9F76-ED292EBE36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63B5ECC5-3755-49F8-881D-265BF8A7E2AA}" type="datetimeFigureOut">
              <a:rPr lang="en-US" smtClean="0"/>
              <a:pPr/>
              <a:t>11/3/2014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6BDB1F30-AF92-4120-9F76-ED292EBE361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Arduino</a:t>
            </a:r>
            <a:r>
              <a:rPr lang="en-US" dirty="0" smtClean="0"/>
              <a:t> Robot Project 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Robot Features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47800"/>
            <a:ext cx="5715000" cy="5410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It should be a vehicle that can move forward, backwards and turn.</a:t>
            </a:r>
          </a:p>
          <a:p>
            <a:r>
              <a:rPr lang="en-US" dirty="0" smtClean="0"/>
              <a:t>It should be easy to assemble and disassemble.</a:t>
            </a:r>
          </a:p>
          <a:p>
            <a:r>
              <a:rPr lang="en-US" dirty="0" smtClean="0"/>
              <a:t>It should have a mode in which it is able to move on its own, detecting obstacles ahead and avoiding them.</a:t>
            </a:r>
          </a:p>
          <a:p>
            <a:r>
              <a:rPr lang="en-US" dirty="0" smtClean="0"/>
              <a:t>It should have a mode in which it can be fully controlled from my Android </a:t>
            </a:r>
            <a:r>
              <a:rPr lang="en-US" dirty="0" err="1" smtClean="0"/>
              <a:t>smartphone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should be easy to hack, change and improve.</a:t>
            </a:r>
          </a:p>
          <a:p>
            <a:endParaRPr lang="en-US" dirty="0"/>
          </a:p>
        </p:txBody>
      </p:sp>
      <p:pic>
        <p:nvPicPr>
          <p:cNvPr id="4" name="Picture 2" descr="Arduino Robo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0" y="1600200"/>
            <a:ext cx="3429000" cy="34290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need for this project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Arduino</a:t>
            </a:r>
            <a:r>
              <a:rPr lang="en-US" dirty="0" smtClean="0"/>
              <a:t> board</a:t>
            </a:r>
          </a:p>
          <a:p>
            <a:r>
              <a:rPr lang="en-US" dirty="0" smtClean="0"/>
              <a:t>Motor controller</a:t>
            </a:r>
          </a:p>
          <a:p>
            <a:r>
              <a:rPr lang="en-US" dirty="0" smtClean="0"/>
              <a:t>Distance sensor</a:t>
            </a:r>
          </a:p>
          <a:p>
            <a:r>
              <a:rPr lang="en-US" dirty="0" smtClean="0"/>
              <a:t>Bluetooth slave</a:t>
            </a:r>
          </a:p>
          <a:p>
            <a:r>
              <a:rPr lang="en-US" dirty="0" smtClean="0"/>
              <a:t>Prototyping board and cables</a:t>
            </a:r>
          </a:p>
          <a:p>
            <a:r>
              <a:rPr lang="en-US" dirty="0" smtClean="0"/>
              <a:t>USB cable</a:t>
            </a:r>
          </a:p>
          <a:p>
            <a:r>
              <a:rPr lang="en-US" dirty="0" smtClean="0"/>
              <a:t>Vehicle kit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Componets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47800"/>
            <a:ext cx="9144000" cy="5410199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The </a:t>
            </a:r>
            <a:r>
              <a:rPr lang="en-US" b="1" dirty="0" err="1" smtClean="0"/>
              <a:t>Arduino</a:t>
            </a:r>
            <a:r>
              <a:rPr lang="en-US" b="1" dirty="0" smtClean="0"/>
              <a:t> board </a:t>
            </a:r>
            <a:r>
              <a:rPr lang="en-US" sz="2800" dirty="0" smtClean="0"/>
              <a:t>will be the brain of the robot, as it will be running the software that will control all the other parts.</a:t>
            </a:r>
            <a:endParaRPr lang="en-US" dirty="0" smtClean="0"/>
          </a:p>
          <a:p>
            <a:r>
              <a:rPr lang="en-US" b="1" dirty="0" smtClean="0"/>
              <a:t>The </a:t>
            </a:r>
            <a:r>
              <a:rPr lang="en-US" b="1" dirty="0" err="1" smtClean="0"/>
              <a:t>Arduino</a:t>
            </a:r>
            <a:r>
              <a:rPr lang="en-US" b="1" dirty="0" smtClean="0"/>
              <a:t> board </a:t>
            </a:r>
            <a:r>
              <a:rPr lang="en-US" sz="2800" dirty="0" smtClean="0"/>
              <a:t>cannot directly control a motor. The tricky part is to be able to make the motor selectively run forward or backwards, which requires swapping power and ground inputs into the </a:t>
            </a:r>
            <a:r>
              <a:rPr lang="en-US" sz="2800" dirty="0" err="1" smtClean="0"/>
              <a:t>motor.There</a:t>
            </a:r>
            <a:r>
              <a:rPr lang="en-US" sz="2800" dirty="0" smtClean="0"/>
              <a:t> is a specialized circuit called an H-Bridge that can do this, and there are several implementations of this circuit readily available for the </a:t>
            </a:r>
            <a:r>
              <a:rPr lang="en-US" sz="2800" dirty="0" err="1" smtClean="0"/>
              <a:t>Arduino</a:t>
            </a:r>
            <a:r>
              <a:rPr lang="en-US" sz="2800" dirty="0" smtClean="0"/>
              <a:t> platform, or you can also build one from basic parts for next to nothing.</a:t>
            </a:r>
            <a:endParaRPr lang="en-US" dirty="0" smtClean="0"/>
          </a:p>
          <a:p>
            <a:r>
              <a:rPr lang="en-US" b="1" dirty="0" smtClean="0"/>
              <a:t>Distance sensors</a:t>
            </a:r>
            <a:r>
              <a:rPr lang="en-US" sz="2800" b="1" dirty="0" smtClean="0"/>
              <a:t> </a:t>
            </a:r>
            <a:r>
              <a:rPr lang="en-US" sz="2800" dirty="0" smtClean="0"/>
              <a:t>send an ultrasonic signal forward and then wait to receive a bounced signal. Depending on how long the signal takes to bounce back the approximated distance to an obstacle can be calculated. I will use this little device to prevent the robot from hitting walls or other obstacles in its way.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47800"/>
            <a:ext cx="9144000" cy="5410199"/>
          </a:xfrm>
        </p:spPr>
        <p:txBody>
          <a:bodyPr>
            <a:normAutofit/>
          </a:bodyPr>
          <a:lstStyle/>
          <a:p>
            <a:r>
              <a:rPr lang="en-US" dirty="0" smtClean="0"/>
              <a:t> </a:t>
            </a:r>
            <a:r>
              <a:rPr lang="en-US" b="1" dirty="0" smtClean="0"/>
              <a:t>The Bluetooth Slave </a:t>
            </a:r>
            <a:r>
              <a:rPr lang="en-US" dirty="0" smtClean="0"/>
              <a:t>, </a:t>
            </a:r>
            <a:r>
              <a:rPr lang="en-US" sz="2600" dirty="0" smtClean="0"/>
              <a:t>the easiest way to control the robot from a </a:t>
            </a:r>
            <a:r>
              <a:rPr lang="en-US" sz="2600" dirty="0" err="1" smtClean="0"/>
              <a:t>smartphone</a:t>
            </a:r>
            <a:r>
              <a:rPr lang="en-US" sz="2600" dirty="0" smtClean="0"/>
              <a:t> is via the </a:t>
            </a:r>
            <a:r>
              <a:rPr lang="en-US" sz="2600" dirty="0" err="1" smtClean="0"/>
              <a:t>bluetooth</a:t>
            </a:r>
            <a:r>
              <a:rPr lang="en-US" sz="2600" dirty="0" smtClean="0"/>
              <a:t> serial interface that all modern </a:t>
            </a:r>
            <a:r>
              <a:rPr lang="en-US" sz="2600" dirty="0" err="1" smtClean="0"/>
              <a:t>smartphones</a:t>
            </a:r>
            <a:r>
              <a:rPr lang="en-US" sz="2600" dirty="0" smtClean="0"/>
              <a:t> have. The phone will act as a master, so I needed a </a:t>
            </a:r>
            <a:r>
              <a:rPr lang="en-US" sz="2600" dirty="0" err="1" smtClean="0"/>
              <a:t>bluetooth</a:t>
            </a:r>
            <a:r>
              <a:rPr lang="en-US" sz="2600" dirty="0" smtClean="0"/>
              <a:t> slave for the robot.</a:t>
            </a:r>
            <a:endParaRPr lang="en-US" dirty="0" smtClean="0"/>
          </a:p>
          <a:p>
            <a:r>
              <a:rPr lang="en-US" b="1" dirty="0" smtClean="0"/>
              <a:t>The Prototyping Board and Cables </a:t>
            </a:r>
            <a:r>
              <a:rPr lang="en-US" sz="2600" b="1" dirty="0" smtClean="0"/>
              <a:t>o</a:t>
            </a:r>
            <a:r>
              <a:rPr lang="en-US" sz="2600" dirty="0" smtClean="0"/>
              <a:t>ne of the restrictions I decided to impose myself with this project is that I would not do any soldering, so that I can assemble and disassemble the robot to my heart's content without ruining any </a:t>
            </a:r>
            <a:r>
              <a:rPr lang="en-US" sz="2600" dirty="0" err="1" smtClean="0"/>
              <a:t>partsThen</a:t>
            </a:r>
            <a:r>
              <a:rPr lang="en-US" sz="2600" dirty="0" smtClean="0"/>
              <a:t> I needed a platform where I can easily connect all the components together. For this kind of task people typically use a breadboard. 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Bill of Materials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5082809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Arduino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board (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Arduino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Uno R3) $21.95</a:t>
            </a:r>
            <a:endParaRPr lang="en-US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Motor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controller (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Arduino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Motor Shield R3) $33.01</a:t>
            </a:r>
            <a:endParaRPr lang="en-US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dirty="0" smtClean="0"/>
              <a:t>Distance </a:t>
            </a:r>
            <a:r>
              <a:rPr lang="en-US" dirty="0" smtClean="0"/>
              <a:t>sensor (HC-SR04) $6.59</a:t>
            </a:r>
            <a:endParaRPr lang="en-US" dirty="0" smtClean="0"/>
          </a:p>
          <a:p>
            <a:r>
              <a:rPr lang="en-US" dirty="0" smtClean="0"/>
              <a:t>Bluetooth </a:t>
            </a:r>
            <a:r>
              <a:rPr lang="en-US" dirty="0" smtClean="0"/>
              <a:t>slave (BT2S Bluetooth to Serial Slave) $14.95</a:t>
            </a:r>
            <a:endParaRPr lang="en-US" dirty="0" smtClean="0"/>
          </a:p>
          <a:p>
            <a:r>
              <a:rPr lang="en-US" dirty="0" smtClean="0"/>
              <a:t>Prototyping board and </a:t>
            </a:r>
            <a:r>
              <a:rPr lang="en-US" dirty="0" smtClean="0"/>
              <a:t>cables (</a:t>
            </a:r>
            <a:r>
              <a:rPr lang="en-US" dirty="0" err="1" smtClean="0"/>
              <a:t>microtivity</a:t>
            </a:r>
            <a:r>
              <a:rPr lang="en-US" dirty="0" smtClean="0"/>
              <a:t> IB401) $8.66</a:t>
            </a:r>
            <a:endParaRPr lang="en-US" dirty="0" smtClean="0"/>
          </a:p>
          <a:p>
            <a:r>
              <a:rPr lang="en-US" dirty="0" smtClean="0"/>
              <a:t>USB </a:t>
            </a:r>
            <a:r>
              <a:rPr lang="en-US" dirty="0" smtClean="0"/>
              <a:t>cable(Amazon Basics USB 2.0 A-Male to B-Male Cable, 6 feet) $5.49</a:t>
            </a:r>
            <a:endParaRPr lang="en-US" dirty="0" smtClean="0"/>
          </a:p>
          <a:p>
            <a:r>
              <a:rPr lang="en-US" dirty="0" smtClean="0"/>
              <a:t>Vehicle </a:t>
            </a:r>
            <a:r>
              <a:rPr lang="en-US" dirty="0" smtClean="0"/>
              <a:t>kit(Magician Chassis) $25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31</TotalTime>
  <Words>353</Words>
  <Application>Microsoft Office PowerPoint</Application>
  <PresentationFormat>On-screen Show (4:3)</PresentationFormat>
  <Paragraphs>30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Module</vt:lpstr>
      <vt:lpstr>Arduino Robot Project </vt:lpstr>
      <vt:lpstr>Robot Features </vt:lpstr>
      <vt:lpstr>What we need for this project </vt:lpstr>
      <vt:lpstr>Componets</vt:lpstr>
      <vt:lpstr>Slide 5</vt:lpstr>
      <vt:lpstr>Bill of Materials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 Robot Project</dc:title>
  <dc:creator>NelTech</dc:creator>
  <cp:lastModifiedBy>User</cp:lastModifiedBy>
  <cp:revision>4</cp:revision>
  <dcterms:created xsi:type="dcterms:W3CDTF">2014-11-03T20:07:05Z</dcterms:created>
  <dcterms:modified xsi:type="dcterms:W3CDTF">2014-11-03T21:06:35Z</dcterms:modified>
</cp:coreProperties>
</file>