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5E95446-3FE3-491C-85C2-9563EE04D6B1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1C50966-580F-457D-8C96-3BB54EE0FCF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3064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446-3FE3-491C-85C2-9563EE04D6B1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0966-580F-457D-8C96-3BB54EE0F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39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446-3FE3-491C-85C2-9563EE04D6B1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0966-580F-457D-8C96-3BB54EE0F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92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446-3FE3-491C-85C2-9563EE04D6B1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0966-580F-457D-8C96-3BB54EE0F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06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446-3FE3-491C-85C2-9563EE04D6B1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0966-580F-457D-8C96-3BB54EE0FCF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413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446-3FE3-491C-85C2-9563EE04D6B1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0966-580F-457D-8C96-3BB54EE0F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79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446-3FE3-491C-85C2-9563EE04D6B1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0966-580F-457D-8C96-3BB54EE0F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52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446-3FE3-491C-85C2-9563EE04D6B1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0966-580F-457D-8C96-3BB54EE0F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92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446-3FE3-491C-85C2-9563EE04D6B1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0966-580F-457D-8C96-3BB54EE0F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49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446-3FE3-491C-85C2-9563EE04D6B1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0966-580F-457D-8C96-3BB54EE0F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62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446-3FE3-491C-85C2-9563EE04D6B1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0966-580F-457D-8C96-3BB54EE0F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92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5E95446-3FE3-491C-85C2-9563EE04D6B1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1C50966-580F-457D-8C96-3BB54EE0F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52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E0495-D9F5-E0FC-D625-9B1F044BE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Sistema para medição de temperatura e umidade de ambientes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A3F077-858F-203C-E3D0-CF8211367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Discente: Edson Lucas Sousa dos Reis</a:t>
            </a:r>
          </a:p>
        </p:txBody>
      </p:sp>
    </p:spTree>
    <p:extLst>
      <p:ext uri="{BB962C8B-B14F-4D97-AF65-F5344CB8AC3E}">
        <p14:creationId xmlns:p14="http://schemas.microsoft.com/office/powerpoint/2010/main" val="239859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C5E11-D41E-8060-ED30-05B01F7D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do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DE1857-F26B-276F-47BB-7DB0CC6E5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Capturar medidas de temperatura e umidade de algum ambiente através de um dispositivo ligado à internet.</a:t>
            </a:r>
          </a:p>
          <a:p>
            <a:r>
              <a:rPr lang="pt-BR" dirty="0"/>
              <a:t>O dispositivo irá enviar esses dados para a API.</a:t>
            </a:r>
          </a:p>
          <a:p>
            <a:r>
              <a:rPr lang="pt-BR" dirty="0"/>
              <a:t>A API irá armazenar os dados em um banco de dados.</a:t>
            </a:r>
          </a:p>
          <a:p>
            <a:r>
              <a:rPr lang="pt-BR" dirty="0"/>
              <a:t>Retornar os dados para o usuário.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403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14699-3443-6417-385F-11A38B7F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Dispositivo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BA32C8-B67A-B060-2C9F-AA76272CC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2" descr="Placa de Desenvolvimento DOIT ESP32 ESP-WROOM-32 WiFi Bluetooth - Saravati  Materiais Técnicos">
            <a:extLst>
              <a:ext uri="{FF2B5EF4-FFF2-40B4-BE49-F238E27FC236}">
                <a16:creationId xmlns:a16="http://schemas.microsoft.com/office/drawing/2014/main" id="{F08B24FE-D86C-5CA1-D369-0502E2EC2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51" y="2496711"/>
            <a:ext cx="2117522" cy="211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aspberry Pi Pico W - FilipeFlop">
            <a:extLst>
              <a:ext uri="{FF2B5EF4-FFF2-40B4-BE49-F238E27FC236}">
                <a16:creationId xmlns:a16="http://schemas.microsoft.com/office/drawing/2014/main" id="{C508C71C-A459-16DD-C679-04C4BB6AC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682" y="3253399"/>
            <a:ext cx="2533038" cy="253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Módulo WiFi ESP8266 NodeMcu ESP-12 - FilipeFlop">
            <a:extLst>
              <a:ext uri="{FF2B5EF4-FFF2-40B4-BE49-F238E27FC236}">
                <a16:creationId xmlns:a16="http://schemas.microsoft.com/office/drawing/2014/main" id="{D494B629-0A75-EA01-0DC6-2952AB04B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44" y="4386385"/>
            <a:ext cx="2392438" cy="239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Sensor de Umidade e Temperatura AM2302 DHT22 - FilipeFlop">
            <a:extLst>
              <a:ext uri="{FF2B5EF4-FFF2-40B4-BE49-F238E27FC236}">
                <a16:creationId xmlns:a16="http://schemas.microsoft.com/office/drawing/2014/main" id="{00BD8E3B-1DBB-8773-7197-43695E194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466" y="3906310"/>
            <a:ext cx="1880127" cy="188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9FE28A0-A9AA-97DA-F7DE-C57F18244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1322"/>
            <a:ext cx="1811123" cy="123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Understanding the basics of MicroPython programming">
            <a:extLst>
              <a:ext uri="{FF2B5EF4-FFF2-40B4-BE49-F238E27FC236}">
                <a16:creationId xmlns:a16="http://schemas.microsoft.com/office/drawing/2014/main" id="{DA80B155-39A6-C719-EA7C-B007F967B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750" y="1513985"/>
            <a:ext cx="2315267" cy="158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89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B3915-4A72-2B06-FFE3-2F2AEAF6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</a:t>
            </a:r>
          </a:p>
        </p:txBody>
      </p:sp>
      <p:pic>
        <p:nvPicPr>
          <p:cNvPr id="5126" name="Picture 6" descr="Flask (framework web) – Wikipédia, a enciclopédia livre">
            <a:extLst>
              <a:ext uri="{FF2B5EF4-FFF2-40B4-BE49-F238E27FC236}">
                <a16:creationId xmlns:a16="http://schemas.microsoft.com/office/drawing/2014/main" id="{DA5423E7-E652-9AEA-F63D-396E7FCCB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10" y="2438667"/>
            <a:ext cx="5419190" cy="212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MySQL 8: as melhorias da nova versão do MySQL | Homehost">
            <a:extLst>
              <a:ext uri="{FF2B5EF4-FFF2-40B4-BE49-F238E27FC236}">
                <a16:creationId xmlns:a16="http://schemas.microsoft.com/office/drawing/2014/main" id="{405B0CFE-06B6-1177-C171-6C2C5217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748" y="2438667"/>
            <a:ext cx="3906342" cy="163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57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AD7EF-610F-AD4E-B3AC-866B042D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 de 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5A7BA6-2C60-CF46-A550-B53E9CFB5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a API sabe que é um dispositivo que está enviando um POST?</a:t>
            </a:r>
          </a:p>
          <a:p>
            <a:r>
              <a:rPr lang="pt-BR" dirty="0"/>
              <a:t>O que acontece se um dispositivo não conseguir enviar os dados? O dispositivo pode ficar sem internet/bateria ou a API fora do ar.</a:t>
            </a:r>
          </a:p>
        </p:txBody>
      </p:sp>
    </p:spTree>
    <p:extLst>
      <p:ext uri="{BB962C8B-B14F-4D97-AF65-F5344CB8AC3E}">
        <p14:creationId xmlns:p14="http://schemas.microsoft.com/office/powerpoint/2010/main" val="474884944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63</TotalTime>
  <Words>115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Exibir</vt:lpstr>
      <vt:lpstr>   Sistema para medição de temperatura e umidade de ambientes </vt:lpstr>
      <vt:lpstr>Ideia do sistema</vt:lpstr>
      <vt:lpstr>Dispositivo</vt:lpstr>
      <vt:lpstr>API</vt:lpstr>
      <vt:lpstr>Questões de implementação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Sistema para medição de temperatura e humidade de ambientes </dc:title>
  <dc:creator>Lucas</dc:creator>
  <cp:lastModifiedBy>Lucas</cp:lastModifiedBy>
  <cp:revision>4</cp:revision>
  <dcterms:created xsi:type="dcterms:W3CDTF">2022-11-19T03:36:12Z</dcterms:created>
  <dcterms:modified xsi:type="dcterms:W3CDTF">2022-11-20T18:07:30Z</dcterms:modified>
</cp:coreProperties>
</file>