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7BB0-C1E4-4FFC-931F-DD0FB8748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F1CDE-5030-4382-BF51-6A3E7C00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FD9A-026B-433F-9329-F0FA2071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1923-47D8-4CAF-B0AA-AB4B1B87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EFA1-FB0D-4EB8-A215-F18C7EA8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9816-767D-481E-BA36-1D6F1EE8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00D7-24C9-4882-98E8-9D9F01AFA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85672-7EBA-48D1-8834-4C89F6B6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7992-E8F2-4881-BACC-BF5C751F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9A6B3-B319-4E75-890F-4EB2C267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2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D0E70-3097-4BD4-8DAF-F29D767E0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838BB-D5F9-4749-BDC0-A9622DACC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0457-7CEE-47D8-99EB-6794043A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404FC-7266-42ED-A5F6-80E97781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9D09-6A01-41D9-9E62-C59B3552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07C4-E1F8-43DA-A249-F29304BF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4D6E4-9EC5-420A-B943-B141B817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BBB3-D16A-4DA7-AA10-05924FA1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CE58A-268B-4116-8214-E4F6900C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D9202-09D3-41DB-9FF5-C5591565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F981-842D-4A2A-A78D-F76AC918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14303-43F2-4566-ADB2-CA17E4D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983B5-6332-4245-9837-B7EA2E56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DCA0-5AD6-45AC-BA62-2C44E933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6F79-43AD-4F30-84C9-C7E0C59D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82E3-E03E-4905-AA61-E9F65A3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D8F63-F760-4FAF-AC31-294AE009B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DB8C-DB6B-497A-85A3-EFBA8011A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59F39-B3FF-49A9-844E-E47CE232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4FA10-81CB-4AD8-AA83-DFA38158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1691-D2B6-45FA-8B1F-7D23CDF9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5756-1C30-4117-88C8-FABAFBE0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EE69-6171-43A8-8253-98CF4BAB3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421-2D32-48D6-9DE7-7BEB663CC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06563-5027-43BD-B07D-6C12502F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3EEA2-73F1-4881-ABF3-39A028A55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977F4-CB36-4744-93D0-CCC6EE51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13E85-69FD-4199-AE07-25549289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05BED-F4EE-4C4E-BB33-6D6E4DD5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6F3E-502B-4F2F-9210-A84FA3FB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8446D-B1C8-4B1B-9022-3C606BEA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33BB1-55D0-4E30-A3F4-AD77CDBB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CC9A1-363F-4406-8F29-2D058CD9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2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B6BE5-BE97-4E6A-9BCE-345FC492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2BCFA-915B-4CEF-8685-F19B190C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F7405-9AD2-468D-A821-AF320746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1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BB4E-54FD-41B3-B056-F998C03F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20B8-1E96-4F11-8D45-331A9923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D0239-3A6E-4985-9268-D5874D77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22CFD-00D1-456B-ACAB-546E9A43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0780-2CAB-437A-9359-403232B6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C4EB6-CC7F-4FEF-B26B-2B7F1568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1921-72D3-4564-A1B0-AD9B20C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CB11D-DF4E-4A25-9100-500AB16E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A1F9E-58AE-440E-9CC5-549E642F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EEA19-861D-4FB0-997A-7E75D2E5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834C-CA6E-4CA0-A8B3-5FDD9CB3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B6830-26F7-4DCC-A7DB-86980F82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B72FF-33AD-48BB-B84E-892BEDC9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796D-1009-4628-B2C4-642F3C048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AFB47-DA57-47A3-ABB6-0EF936137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A8E4-C291-40BC-AA22-61A17FAF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94D4-9692-4453-8A8A-0B3F5088E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5D074-5CE0-4011-AD15-71FDF91B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3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6D7E1-B5F3-4D6F-B8FE-BB1C35B2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1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2D66D-C37D-44B1-8A24-F32AB028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1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351A1-7399-4C62-90F8-BCEA35E92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6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Reis</dc:creator>
  <cp:lastModifiedBy>Lucas Reis</cp:lastModifiedBy>
  <cp:revision>2</cp:revision>
  <dcterms:created xsi:type="dcterms:W3CDTF">2023-06-26T20:20:06Z</dcterms:created>
  <dcterms:modified xsi:type="dcterms:W3CDTF">2023-06-26T21:12:04Z</dcterms:modified>
</cp:coreProperties>
</file>