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239625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168" autoAdjust="0"/>
  </p:normalViewPr>
  <p:slideViewPr>
    <p:cSldViewPr snapToGrid="0">
      <p:cViewPr>
        <p:scale>
          <a:sx n="55" d="100"/>
          <a:sy n="55" d="100"/>
        </p:scale>
        <p:origin x="1290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4124164"/>
            <a:ext cx="10403681" cy="8773325"/>
          </a:xfrm>
        </p:spPr>
        <p:txBody>
          <a:bodyPr anchor="b"/>
          <a:lstStyle>
            <a:lvl1pPr algn="ctr">
              <a:defRPr sz="8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3235822"/>
            <a:ext cx="9179719" cy="6084159"/>
          </a:xfrm>
        </p:spPr>
        <p:txBody>
          <a:bodyPr/>
          <a:lstStyle>
            <a:lvl1pPr marL="0" indent="0" algn="ctr">
              <a:buNone/>
              <a:defRPr sz="3212"/>
            </a:lvl1pPr>
            <a:lvl2pPr marL="611962" indent="0" algn="ctr">
              <a:buNone/>
              <a:defRPr sz="2677"/>
            </a:lvl2pPr>
            <a:lvl3pPr marL="1223924" indent="0" algn="ctr">
              <a:buNone/>
              <a:defRPr sz="2409"/>
            </a:lvl3pPr>
            <a:lvl4pPr marL="1835887" indent="0" algn="ctr">
              <a:buNone/>
              <a:defRPr sz="2142"/>
            </a:lvl4pPr>
            <a:lvl5pPr marL="2447849" indent="0" algn="ctr">
              <a:buNone/>
              <a:defRPr sz="2142"/>
            </a:lvl5pPr>
            <a:lvl6pPr marL="3059811" indent="0" algn="ctr">
              <a:buNone/>
              <a:defRPr sz="2142"/>
            </a:lvl6pPr>
            <a:lvl7pPr marL="3671773" indent="0" algn="ctr">
              <a:buNone/>
              <a:defRPr sz="2142"/>
            </a:lvl7pPr>
            <a:lvl8pPr marL="4283735" indent="0" algn="ctr">
              <a:buNone/>
              <a:defRPr sz="2142"/>
            </a:lvl8pPr>
            <a:lvl9pPr marL="4895698" indent="0" algn="ctr">
              <a:buNone/>
              <a:defRPr sz="21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2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341665"/>
            <a:ext cx="2639169" cy="213558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1341665"/>
            <a:ext cx="7764512" cy="213558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6282501"/>
            <a:ext cx="10556677" cy="10482488"/>
          </a:xfrm>
        </p:spPr>
        <p:txBody>
          <a:bodyPr anchor="b"/>
          <a:lstStyle>
            <a:lvl1pPr>
              <a:defRPr sz="8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16864157"/>
            <a:ext cx="10556677" cy="5512493"/>
          </a:xfrm>
        </p:spPr>
        <p:txBody>
          <a:bodyPr/>
          <a:lstStyle>
            <a:lvl1pPr marL="0" indent="0">
              <a:buNone/>
              <a:defRPr sz="3212">
                <a:solidFill>
                  <a:schemeClr val="tx1">
                    <a:tint val="82000"/>
                  </a:schemeClr>
                </a:solidFill>
              </a:defRPr>
            </a:lvl1pPr>
            <a:lvl2pPr marL="611962" indent="0">
              <a:buNone/>
              <a:defRPr sz="2677">
                <a:solidFill>
                  <a:schemeClr val="tx1">
                    <a:tint val="82000"/>
                  </a:schemeClr>
                </a:solidFill>
              </a:defRPr>
            </a:lvl2pPr>
            <a:lvl3pPr marL="1223924" indent="0">
              <a:buNone/>
              <a:defRPr sz="2409">
                <a:solidFill>
                  <a:schemeClr val="tx1">
                    <a:tint val="82000"/>
                  </a:schemeClr>
                </a:solidFill>
              </a:defRPr>
            </a:lvl3pPr>
            <a:lvl4pPr marL="1835887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4pPr>
            <a:lvl5pPr marL="2447849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5pPr>
            <a:lvl6pPr marL="3059811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6pPr>
            <a:lvl7pPr marL="3671773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7pPr>
            <a:lvl8pPr marL="4283735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8pPr>
            <a:lvl9pPr marL="4895698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6708326"/>
            <a:ext cx="5201841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6708326"/>
            <a:ext cx="5201841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5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341671"/>
            <a:ext cx="10556677" cy="487083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6177496"/>
            <a:ext cx="5177934" cy="3027495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9204991"/>
            <a:ext cx="5177934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6177496"/>
            <a:ext cx="5203435" cy="3027495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9204991"/>
            <a:ext cx="5203435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54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77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679998"/>
            <a:ext cx="3947598" cy="5879994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3628335"/>
            <a:ext cx="6196310" cy="17908316"/>
          </a:xfrm>
        </p:spPr>
        <p:txBody>
          <a:bodyPr/>
          <a:lstStyle>
            <a:lvl1pPr>
              <a:defRPr sz="4283"/>
            </a:lvl1pPr>
            <a:lvl2pPr>
              <a:defRPr sz="3748"/>
            </a:lvl2pPr>
            <a:lvl3pPr>
              <a:defRPr sz="3212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7559993"/>
            <a:ext cx="3947598" cy="14005821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1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679998"/>
            <a:ext cx="3947598" cy="5879994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3628335"/>
            <a:ext cx="6196310" cy="17908316"/>
          </a:xfrm>
        </p:spPr>
        <p:txBody>
          <a:bodyPr anchor="t"/>
          <a:lstStyle>
            <a:lvl1pPr marL="0" indent="0">
              <a:buNone/>
              <a:defRPr sz="4283"/>
            </a:lvl1pPr>
            <a:lvl2pPr marL="611962" indent="0">
              <a:buNone/>
              <a:defRPr sz="3748"/>
            </a:lvl2pPr>
            <a:lvl3pPr marL="1223924" indent="0">
              <a:buNone/>
              <a:defRPr sz="3212"/>
            </a:lvl3pPr>
            <a:lvl4pPr marL="1835887" indent="0">
              <a:buNone/>
              <a:defRPr sz="2677"/>
            </a:lvl4pPr>
            <a:lvl5pPr marL="2447849" indent="0">
              <a:buNone/>
              <a:defRPr sz="2677"/>
            </a:lvl5pPr>
            <a:lvl6pPr marL="3059811" indent="0">
              <a:buNone/>
              <a:defRPr sz="2677"/>
            </a:lvl6pPr>
            <a:lvl7pPr marL="3671773" indent="0">
              <a:buNone/>
              <a:defRPr sz="2677"/>
            </a:lvl7pPr>
            <a:lvl8pPr marL="4283735" indent="0">
              <a:buNone/>
              <a:defRPr sz="2677"/>
            </a:lvl8pPr>
            <a:lvl9pPr marL="4895698" indent="0">
              <a:buNone/>
              <a:defRPr sz="2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7559993"/>
            <a:ext cx="3947598" cy="14005821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341671"/>
            <a:ext cx="10556677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6708326"/>
            <a:ext cx="10556677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3356649"/>
            <a:ext cx="2753916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8ACA1-A1FC-4402-AF47-FEBB0C8D3CCA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23356649"/>
            <a:ext cx="413087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3356649"/>
            <a:ext cx="2753916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C9DC2-FBCF-478F-BFAB-7F33522A8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30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23924" rtl="0" eaLnBrk="1" latinLnBrk="0" hangingPunct="1">
        <a:lnSpc>
          <a:spcPct val="90000"/>
        </a:lnSpc>
        <a:spcBef>
          <a:spcPct val="0"/>
        </a:spcBef>
        <a:buNone/>
        <a:defRPr kumimoji="1" sz="5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1" indent="-305981" algn="l" defTabSz="1223924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kumimoji="1"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7943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529906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1868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753830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365792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977754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589717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5201679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1pPr>
      <a:lvl2pPr marL="611962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3pPr>
      <a:lvl4pPr marL="1835887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447849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059811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671773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283735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4895698" algn="l" defTabSz="1223924" rtl="0" eaLnBrk="1" latinLnBrk="0" hangingPunct="1">
        <a:defRPr kumimoji="1" sz="24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FB2CD8-0B1E-083E-E559-AF698989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86" y="1090472"/>
            <a:ext cx="3851656" cy="2569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CA87B1D-E1AF-D433-78E5-C1E487E0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24" y="1090471"/>
            <a:ext cx="4366216" cy="2569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086FDBD-6690-AAA6-6848-556FD7A0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060"/>
          <a:stretch/>
        </p:blipFill>
        <p:spPr>
          <a:xfrm>
            <a:off x="1424886" y="5513206"/>
            <a:ext cx="3851656" cy="2217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C2B39E-5CDB-F668-4008-850056358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22" y="5659103"/>
            <a:ext cx="4366217" cy="1840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F75A569-C103-8706-953A-C95E1496B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039" y="10471162"/>
            <a:ext cx="3775503" cy="1940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EB25C94-D330-D3FB-DC75-2F7B81838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522" y="9958144"/>
            <a:ext cx="3106136" cy="3249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3F80349-103C-911A-F402-9632F6388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628" y="15477907"/>
            <a:ext cx="3993423" cy="183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2BAB033-6760-1DC2-2341-41711B602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7828" y="15455905"/>
            <a:ext cx="4296910" cy="1856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FF2D57A-28E7-C279-BC7F-B9AA734602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4886" y="20095952"/>
            <a:ext cx="4074166" cy="4061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2ED215-6ABF-01FA-F128-5EB4D24038F2}"/>
              </a:ext>
            </a:extLst>
          </p:cNvPr>
          <p:cNvSpPr txBox="1"/>
          <p:nvPr/>
        </p:nvSpPr>
        <p:spPr>
          <a:xfrm>
            <a:off x="1363963" y="545932"/>
            <a:ext cx="653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+mn-ea"/>
              </a:rPr>
              <a:t>①「ゲーム開始」を押したら難易度を選択します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40B5CA7-8C42-B019-A538-D952DA522C46}"/>
              </a:ext>
            </a:extLst>
          </p:cNvPr>
          <p:cNvSpPr txBox="1"/>
          <p:nvPr/>
        </p:nvSpPr>
        <p:spPr>
          <a:xfrm>
            <a:off x="1363963" y="4867435"/>
            <a:ext cx="863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+mn-ea"/>
              </a:rPr>
              <a:t>②お題の高校が選ばれるので合格実績を見たい大学を選択します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AA932-3F0A-9D7C-7385-1846E8C5CCD5}"/>
              </a:ext>
            </a:extLst>
          </p:cNvPr>
          <p:cNvSpPr txBox="1"/>
          <p:nvPr/>
        </p:nvSpPr>
        <p:spPr>
          <a:xfrm>
            <a:off x="1363963" y="8991593"/>
            <a:ext cx="980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+mn-ea"/>
              </a:rPr>
              <a:t>③合格実績を見て答えが分かったら「回答へ進む」を押して回答画面へと進みます。回答画面では地方→都道府県→高校の順に選択して「回答する」を選択します。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E366C4-5C39-C726-40C0-3D6D15FDEA70}"/>
              </a:ext>
            </a:extLst>
          </p:cNvPr>
          <p:cNvSpPr txBox="1"/>
          <p:nvPr/>
        </p:nvSpPr>
        <p:spPr>
          <a:xfrm>
            <a:off x="1363963" y="14351862"/>
            <a:ext cx="682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④回答が正解か不正解かが表示されます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C6E0B3-5295-1F98-298D-8FB2E940F1D6}"/>
              </a:ext>
            </a:extLst>
          </p:cNvPr>
          <p:cNvSpPr txBox="1"/>
          <p:nvPr/>
        </p:nvSpPr>
        <p:spPr>
          <a:xfrm>
            <a:off x="1363964" y="14935475"/>
            <a:ext cx="413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・正解の場合</a:t>
            </a:r>
            <a:endParaRPr kumimoji="1" lang="en-US" altLang="ja-JP" sz="20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E02A9D7-F794-ECAE-B54F-06939222DFC7}"/>
              </a:ext>
            </a:extLst>
          </p:cNvPr>
          <p:cNvSpPr txBox="1"/>
          <p:nvPr/>
        </p:nvSpPr>
        <p:spPr>
          <a:xfrm>
            <a:off x="6648955" y="14935475"/>
            <a:ext cx="299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・不正解の場合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69890F-A051-CF21-CC8C-C4BC6D2BFB42}"/>
              </a:ext>
            </a:extLst>
          </p:cNvPr>
          <p:cNvSpPr txBox="1"/>
          <p:nvPr/>
        </p:nvSpPr>
        <p:spPr>
          <a:xfrm>
            <a:off x="1363964" y="17578620"/>
            <a:ext cx="413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「この高校の進学実績を見る」ボタンを押すとお題の高校の進学実績を見ることができます</a:t>
            </a:r>
            <a:endParaRPr kumimoji="1" lang="en-US" altLang="ja-JP" sz="2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8A13E8-F78B-CDFC-21B3-AB7F462C65B0}"/>
              </a:ext>
            </a:extLst>
          </p:cNvPr>
          <p:cNvSpPr txBox="1"/>
          <p:nvPr/>
        </p:nvSpPr>
        <p:spPr>
          <a:xfrm>
            <a:off x="6571136" y="17659361"/>
            <a:ext cx="4212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「追加のヒントを選択する」か「もう一度回答する」ことができます。「ギブアップ」を選択することもできます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DA9A2BD-5A15-74BF-9155-43C06A2F1CD1}"/>
              </a:ext>
            </a:extLst>
          </p:cNvPr>
          <p:cNvSpPr/>
          <p:nvPr/>
        </p:nvSpPr>
        <p:spPr>
          <a:xfrm>
            <a:off x="5552152" y="2289363"/>
            <a:ext cx="620761" cy="403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2614F79-1034-819E-083D-87FBE68A722C}"/>
              </a:ext>
            </a:extLst>
          </p:cNvPr>
          <p:cNvSpPr/>
          <p:nvPr/>
        </p:nvSpPr>
        <p:spPr>
          <a:xfrm>
            <a:off x="1424885" y="2177413"/>
            <a:ext cx="3790734" cy="3426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8682008-34DB-AEDF-2E12-4A167F182158}"/>
              </a:ext>
            </a:extLst>
          </p:cNvPr>
          <p:cNvSpPr/>
          <p:nvPr/>
        </p:nvSpPr>
        <p:spPr>
          <a:xfrm>
            <a:off x="6448522" y="1682973"/>
            <a:ext cx="4335521" cy="156793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5E37405-C8A8-C961-12B9-8CB65992781F}"/>
              </a:ext>
            </a:extLst>
          </p:cNvPr>
          <p:cNvSpPr/>
          <p:nvPr/>
        </p:nvSpPr>
        <p:spPr>
          <a:xfrm>
            <a:off x="1424885" y="6324722"/>
            <a:ext cx="3790734" cy="14056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C1D4EC8-2FBD-440A-B75C-9EF4FD339F1B}"/>
              </a:ext>
            </a:extLst>
          </p:cNvPr>
          <p:cNvSpPr/>
          <p:nvPr/>
        </p:nvSpPr>
        <p:spPr>
          <a:xfrm>
            <a:off x="8018036" y="6298647"/>
            <a:ext cx="1226057" cy="2886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289E57F-41E8-1682-973E-B262BEA73E90}"/>
              </a:ext>
            </a:extLst>
          </p:cNvPr>
          <p:cNvSpPr/>
          <p:nvPr/>
        </p:nvSpPr>
        <p:spPr>
          <a:xfrm>
            <a:off x="5552152" y="6506313"/>
            <a:ext cx="620761" cy="403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D017BB17-F2BA-637A-2AAF-9FA50A7EDA4D}"/>
              </a:ext>
            </a:extLst>
          </p:cNvPr>
          <p:cNvSpPr/>
          <p:nvPr/>
        </p:nvSpPr>
        <p:spPr>
          <a:xfrm>
            <a:off x="5552152" y="11239409"/>
            <a:ext cx="620761" cy="403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86D08EB-B66D-8CDA-360A-064127CD18F3}"/>
              </a:ext>
            </a:extLst>
          </p:cNvPr>
          <p:cNvSpPr/>
          <p:nvPr/>
        </p:nvSpPr>
        <p:spPr>
          <a:xfrm>
            <a:off x="1501039" y="12015532"/>
            <a:ext cx="3775502" cy="2773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0043370-E310-60BF-5B5D-3A4223A92993}"/>
              </a:ext>
            </a:extLst>
          </p:cNvPr>
          <p:cNvSpPr/>
          <p:nvPr/>
        </p:nvSpPr>
        <p:spPr>
          <a:xfrm>
            <a:off x="6441739" y="10872168"/>
            <a:ext cx="3106136" cy="20312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EA0B79-94B1-FB98-75B0-E9A10325CA7B}"/>
              </a:ext>
            </a:extLst>
          </p:cNvPr>
          <p:cNvSpPr/>
          <p:nvPr/>
        </p:nvSpPr>
        <p:spPr>
          <a:xfrm>
            <a:off x="1560737" y="16543475"/>
            <a:ext cx="3875724" cy="3247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7BB7881-107F-A286-1513-C805F7EDE6DF}"/>
              </a:ext>
            </a:extLst>
          </p:cNvPr>
          <p:cNvSpPr/>
          <p:nvPr/>
        </p:nvSpPr>
        <p:spPr>
          <a:xfrm>
            <a:off x="6541565" y="16105770"/>
            <a:ext cx="4192432" cy="11431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44C6AC4-E80F-77BC-B8F5-8BCF5E20345E}"/>
              </a:ext>
            </a:extLst>
          </p:cNvPr>
          <p:cNvSpPr/>
          <p:nvPr/>
        </p:nvSpPr>
        <p:spPr>
          <a:xfrm>
            <a:off x="2542662" y="20675859"/>
            <a:ext cx="1766741" cy="30841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74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700B1F1F-24FA-E234-3993-4BDA1AB404EF}"/>
              </a:ext>
            </a:extLst>
          </p:cNvPr>
          <p:cNvSpPr/>
          <p:nvPr/>
        </p:nvSpPr>
        <p:spPr>
          <a:xfrm rot="5400000">
            <a:off x="3151588" y="19008263"/>
            <a:ext cx="620761" cy="4036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49" b="1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77BA00-2878-F85C-5BB1-C817049644B4}"/>
              </a:ext>
            </a:extLst>
          </p:cNvPr>
          <p:cNvSpPr txBox="1"/>
          <p:nvPr/>
        </p:nvSpPr>
        <p:spPr>
          <a:xfrm>
            <a:off x="1363963" y="24473288"/>
            <a:ext cx="913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※</a:t>
            </a:r>
            <a:r>
              <a:rPr kumimoji="1" lang="ja-JP" altLang="en-US" sz="2000" b="1" dirty="0"/>
              <a:t>進学実績のデータは「勉強モード」でも閲覧することができます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58833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154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行則</dc:creator>
  <cp:lastModifiedBy>中村　行則</cp:lastModifiedBy>
  <cp:revision>4</cp:revision>
  <dcterms:created xsi:type="dcterms:W3CDTF">2025-05-06T09:20:12Z</dcterms:created>
  <dcterms:modified xsi:type="dcterms:W3CDTF">2025-05-06T12:43:19Z</dcterms:modified>
</cp:coreProperties>
</file>