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3"/>
  </p:notesMasterIdLst>
  <p:sldIdLst>
    <p:sldId id="287" r:id="rId2"/>
    <p:sldId id="384" r:id="rId3"/>
    <p:sldId id="387" r:id="rId4"/>
    <p:sldId id="389" r:id="rId5"/>
    <p:sldId id="390" r:id="rId6"/>
    <p:sldId id="396" r:id="rId7"/>
    <p:sldId id="391" r:id="rId8"/>
    <p:sldId id="392" r:id="rId9"/>
    <p:sldId id="393" r:id="rId10"/>
    <p:sldId id="394" r:id="rId11"/>
    <p:sldId id="395" r:id="rId12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4+1NcNwGxjxsUlBnBv7U6w==" hashData="p5/lLdIeH3PHESs6In9RRElT0GxGwrMBJkv+LBODAu8lUv4Fy2R4VcxZPiokD5iThxLsPXXw05kQA24nYoR/5w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709" autoAdjust="0"/>
  </p:normalViewPr>
  <p:slideViewPr>
    <p:cSldViewPr snapToGrid="0">
      <p:cViewPr varScale="1">
        <p:scale>
          <a:sx n="73" d="100"/>
          <a:sy n="73" d="100"/>
        </p:scale>
        <p:origin x="41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ECD78FDF-7C55-4F6B-8148-EE4F7B41D3D6}" type="datetimeFigureOut">
              <a:rPr lang="th-TH"/>
              <a:pPr>
                <a:defRPr/>
              </a:pPr>
              <a:t>06/08/63</a:t>
            </a:fld>
            <a:endParaRPr lang="th-TH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E8EFD29-1CF9-40FF-B2EE-1B6B51D5BC48}" type="slidenum">
              <a:rPr lang="th-TH"/>
              <a:pPr>
                <a:defRPr/>
              </a:pPr>
              <a:t>‹#›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2436366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F1FFC64-0AD0-49DF-B3A9-6CC4630A1229}" type="slidenum">
              <a:rPr lang="th-TH" smtClean="0"/>
              <a:pPr>
                <a:defRPr/>
              </a:pPr>
              <a:t>2</a:t>
            </a:fld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167749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>
                <a:latin typeface="+mn-lt"/>
              </a:defRPr>
            </a:lvl1pPr>
          </a:lstStyle>
          <a:p>
            <a:r>
              <a:rPr lang="th-TH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29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67820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52727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4760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73213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6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15443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5461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91614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2587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089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06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608A7C53-A6F9-444F-A17B-EBDF7FC12AB1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3412F0EA-AD88-4A5F-BCE4-6F7AE7F9CB70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5400" dirty="0"/>
              <a:t>Computer Programming</a:t>
            </a:r>
            <a:endParaRPr lang="th-TH" sz="5400" dirty="0"/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835E4605-9A5C-4798-8B86-A3AFF9404B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18B5E-3E04-4942-A3C6-886B99EB4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สำหรับ </a:t>
            </a:r>
            <a:r>
              <a:rPr lang="en-US" dirty="0"/>
              <a:t>2110101: </a:t>
            </a:r>
            <a:r>
              <a:rPr lang="th-TH" dirty="0"/>
              <a:t>แก้โจทย์ปัญหาที่ซับซ้อนกว่าในระบบ </a:t>
            </a:r>
            <a:r>
              <a:rPr lang="en-US" dirty="0"/>
              <a:t>Grader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8588B2-62DC-4184-92CC-40990BD20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0601" y="800132"/>
            <a:ext cx="10006563" cy="5692044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8892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C3B2-A9C7-47C7-8FF2-A040C95CE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CEA9-347E-495A-9859-B4C14056046F}"/>
              </a:ext>
            </a:extLst>
          </p:cNvPr>
          <p:cNvSpPr txBox="1">
            <a:spLocks/>
          </p:cNvSpPr>
          <p:nvPr/>
        </p:nvSpPr>
        <p:spPr>
          <a:xfrm>
            <a:off x="2689799" y="1199598"/>
            <a:ext cx="6825261" cy="174238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400" kern="0" dirty="0"/>
              <a:t>www.python.org</a:t>
            </a:r>
            <a:endParaRPr lang="th-TH" sz="4400" kern="0" dirty="0"/>
          </a:p>
          <a:p>
            <a:pPr marL="0" indent="0" algn="ctr">
              <a:buNone/>
            </a:pPr>
            <a:r>
              <a:rPr lang="en-US" sz="4400" kern="0" dirty="0"/>
              <a:t>www.thonny.org</a:t>
            </a:r>
            <a:endParaRPr lang="th-TH" sz="4400" kern="0" dirty="0"/>
          </a:p>
        </p:txBody>
      </p:sp>
    </p:spTree>
    <p:extLst>
      <p:ext uri="{BB962C8B-B14F-4D97-AF65-F5344CB8AC3E}">
        <p14:creationId xmlns:p14="http://schemas.microsoft.com/office/powerpoint/2010/main" val="413181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th-TH" dirty="0"/>
              <a:t>วัตถุประสงค์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0463" y="1146589"/>
            <a:ext cx="8164682" cy="789726"/>
          </a:xfrm>
        </p:spPr>
        <p:txBody>
          <a:bodyPr/>
          <a:lstStyle/>
          <a:p>
            <a:pPr eaLnBrk="1" hangingPunct="1"/>
            <a:r>
              <a:rPr lang="th-TH" sz="3600" dirty="0"/>
              <a:t>เข้าใจการทำงานของคำสั่งและโปรแกรม</a:t>
            </a:r>
          </a:p>
          <a:p>
            <a:pPr marL="0" indent="0" eaLnBrk="1" hangingPunct="1">
              <a:buNone/>
            </a:pPr>
            <a:endParaRPr lang="th-TH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7CE65-80FF-4227-B9DC-4D943BA7F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4445" y="1985983"/>
            <a:ext cx="9028979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th-TH" sz="3600" kern="0" dirty="0"/>
              <a:t>เขียนโปรแกรมให้ทำงานตามขั้นตอนที่ระบุ</a:t>
            </a:r>
          </a:p>
          <a:p>
            <a:pPr eaLnBrk="1" hangingPunct="1"/>
            <a:endParaRPr lang="th-TH" sz="3600" kern="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6DCAA1E-6670-464A-95BE-561E3DC0E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6008" y="2797652"/>
            <a:ext cx="8164682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aseline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 baseline="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/>
            <a:r>
              <a:rPr lang="th-TH" sz="3600" kern="0" dirty="0"/>
              <a:t>เขียนโปรแกรมเพื่อแก้ไขปัญหาที่ได้รับ</a:t>
            </a:r>
          </a:p>
          <a:p>
            <a:pPr eaLnBrk="1" hangingPunct="1"/>
            <a:endParaRPr lang="th-TH" sz="3600" kern="0" dirty="0"/>
          </a:p>
        </p:txBody>
      </p:sp>
    </p:spTree>
    <p:extLst>
      <p:ext uri="{BB962C8B-B14F-4D97-AF65-F5344CB8AC3E}">
        <p14:creationId xmlns:p14="http://schemas.microsoft.com/office/powerpoint/2010/main" val="53042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เรียนการเขียนโปรแกรมเบื้องต้น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3575" y="921933"/>
            <a:ext cx="8138182" cy="405646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th-TH" sz="3600" dirty="0"/>
              <a:t>สอนหลักการเขียนโปรแกรมคอมพิวเตอร์</a:t>
            </a:r>
            <a:br>
              <a:rPr lang="en-US" sz="3600" dirty="0"/>
            </a:br>
            <a:r>
              <a:rPr lang="th-TH" sz="3600" dirty="0"/>
              <a:t>โดยใช้ </a:t>
            </a:r>
            <a:r>
              <a:rPr lang="en-US" sz="3600" dirty="0"/>
              <a:t>Python </a:t>
            </a:r>
            <a:r>
              <a:rPr lang="th-TH" sz="3600" dirty="0"/>
              <a:t>เป็นเครื่องมือ</a:t>
            </a:r>
            <a:r>
              <a:rPr lang="en-US" sz="3600" dirty="0"/>
              <a:t> </a:t>
            </a:r>
            <a:endParaRPr lang="th-TH" sz="3600" dirty="0"/>
          </a:p>
          <a:p>
            <a:pPr>
              <a:lnSpc>
                <a:spcPct val="150000"/>
              </a:lnSpc>
            </a:pPr>
            <a:r>
              <a:rPr lang="th-TH" sz="3600" dirty="0"/>
              <a:t>ไม่ได้สอนภาษา </a:t>
            </a:r>
            <a:r>
              <a:rPr lang="en-US" sz="3600" dirty="0"/>
              <a:t>Python </a:t>
            </a:r>
            <a:r>
              <a:rPr lang="th-TH" sz="3600" dirty="0"/>
              <a:t>อย่างลึกซึ้ง</a:t>
            </a:r>
          </a:p>
          <a:p>
            <a:pPr>
              <a:lnSpc>
                <a:spcPct val="150000"/>
              </a:lnSpc>
            </a:pPr>
            <a:r>
              <a:rPr lang="th-TH" sz="3600" dirty="0"/>
              <a:t>ใช้ </a:t>
            </a:r>
            <a:r>
              <a:rPr lang="en-US" sz="3600" dirty="0"/>
              <a:t>Python</a:t>
            </a:r>
            <a:r>
              <a:rPr lang="th-TH" sz="3600" dirty="0"/>
              <a:t> </a:t>
            </a:r>
            <a:r>
              <a:rPr lang="en-US" sz="3600" dirty="0"/>
              <a:t>3 </a:t>
            </a:r>
            <a:r>
              <a:rPr lang="th-TH" sz="3600" dirty="0"/>
              <a:t>(ไม่ใช่ </a:t>
            </a:r>
            <a:r>
              <a:rPr lang="en-US" sz="3600" dirty="0"/>
              <a:t>2) </a:t>
            </a:r>
          </a:p>
        </p:txBody>
      </p:sp>
    </p:spTree>
    <p:extLst>
      <p:ext uri="{BB962C8B-B14F-4D97-AF65-F5344CB8AC3E}">
        <p14:creationId xmlns:p14="http://schemas.microsoft.com/office/powerpoint/2010/main" val="316091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ทำไมใช้ </a:t>
            </a:r>
            <a:r>
              <a:rPr lang="en-US" dirty="0"/>
              <a:t>Python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196" y="918295"/>
            <a:ext cx="8349607" cy="535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097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5A279-C4A6-4469-9D85-7ECE4FD23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กระบวนวิธีเรียนวิชานี้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7C3E-B2E7-417B-A9AD-BEB0EC1DA13C}"/>
              </a:ext>
            </a:extLst>
          </p:cNvPr>
          <p:cNvSpPr txBox="1">
            <a:spLocks/>
          </p:cNvSpPr>
          <p:nvPr/>
        </p:nvSpPr>
        <p:spPr>
          <a:xfrm>
            <a:off x="2111063" y="1073387"/>
            <a:ext cx="8542421" cy="287449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th-TH" sz="3600" kern="0" dirty="0"/>
              <a:t>ดู </a:t>
            </a:r>
            <a:r>
              <a:rPr lang="en-US" sz="3600" kern="0" dirty="0"/>
              <a:t>VDO + </a:t>
            </a:r>
            <a:r>
              <a:rPr lang="th-TH" sz="3600" kern="0" dirty="0"/>
              <a:t>ทำแบบฝึกหัดสั้น ๆ นอกเวลา</a:t>
            </a:r>
            <a:endParaRPr lang="en-US" sz="3600" kern="0" dirty="0"/>
          </a:p>
          <a:p>
            <a:pPr>
              <a:lnSpc>
                <a:spcPct val="150000"/>
              </a:lnSpc>
            </a:pPr>
            <a:r>
              <a:rPr lang="th-TH" sz="3600" kern="0" dirty="0"/>
              <a:t>ฝึกเขียนโปรแกรมแก้โจทย์ปัญหา</a:t>
            </a:r>
            <a:br>
              <a:rPr lang="en-US" sz="3600" kern="0" dirty="0"/>
            </a:br>
            <a:r>
              <a:rPr lang="th-TH" sz="3600" kern="0" dirty="0"/>
              <a:t>ในห้องปฏิบัติการคอมพิวเตอร์ </a:t>
            </a:r>
            <a:r>
              <a:rPr lang="en-US" sz="3600" kern="0" dirty="0"/>
              <a:t>+ </a:t>
            </a:r>
            <a:r>
              <a:rPr lang="th-TH" sz="3600" kern="0" dirty="0"/>
              <a:t>นอกเวลา</a:t>
            </a:r>
          </a:p>
        </p:txBody>
      </p:sp>
    </p:spTree>
    <p:extLst>
      <p:ext uri="{BB962C8B-B14F-4D97-AF65-F5344CB8AC3E}">
        <p14:creationId xmlns:p14="http://schemas.microsoft.com/office/powerpoint/2010/main" val="146902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6E374-8ED1-4288-9803-6C5FAAEE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เรียนการเขียนโปรแกรม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01C541-EEBE-4776-98CC-62DB4F948A84}"/>
              </a:ext>
            </a:extLst>
          </p:cNvPr>
          <p:cNvSpPr txBox="1"/>
          <p:nvPr/>
        </p:nvSpPr>
        <p:spPr>
          <a:xfrm>
            <a:off x="1918445" y="1988840"/>
            <a:ext cx="66944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9600" dirty="0">
                <a:latin typeface="FC Lamoon" panose="02000000000000000000" pitchFamily="50" charset="0"/>
                <a:cs typeface="FC Lamoon" panose="02000000000000000000" pitchFamily="50" charset="0"/>
              </a:rPr>
              <a:t>สุ     จิ    ปุ     ลิ</a:t>
            </a:r>
            <a:endParaRPr lang="en-US" sz="9600" dirty="0"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92EADB-E3BC-4C25-8546-9E15254C5101}"/>
              </a:ext>
            </a:extLst>
          </p:cNvPr>
          <p:cNvSpPr txBox="1"/>
          <p:nvPr/>
        </p:nvSpPr>
        <p:spPr>
          <a:xfrm>
            <a:off x="8976320" y="2321004"/>
            <a:ext cx="188064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FC Lamoon" panose="02000000000000000000" pitchFamily="50" charset="0"/>
                <a:cs typeface="FC Lamoon" panose="02000000000000000000" pitchFamily="50" charset="0"/>
              </a:rPr>
              <a:t>(code)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EBD879-F932-42F5-97A3-7D401D187EBC}"/>
              </a:ext>
            </a:extLst>
          </p:cNvPr>
          <p:cNvSpPr txBox="1"/>
          <p:nvPr/>
        </p:nvSpPr>
        <p:spPr>
          <a:xfrm>
            <a:off x="2392802" y="2552735"/>
            <a:ext cx="8851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>
                <a:solidFill>
                  <a:srgbClr val="FF0000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ตตะ</a:t>
            </a:r>
            <a:endParaRPr lang="en-US" sz="9600" dirty="0">
              <a:solidFill>
                <a:srgbClr val="FF0000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44914-B97C-4D18-9EB0-EFF2ACA1F594}"/>
              </a:ext>
            </a:extLst>
          </p:cNvPr>
          <p:cNvSpPr txBox="1"/>
          <p:nvPr/>
        </p:nvSpPr>
        <p:spPr>
          <a:xfrm>
            <a:off x="4496062" y="2552735"/>
            <a:ext cx="878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>
                <a:solidFill>
                  <a:srgbClr val="FF0000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นตะ</a:t>
            </a:r>
            <a:endParaRPr lang="en-US" sz="9600" dirty="0">
              <a:solidFill>
                <a:srgbClr val="FF0000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EE104-D68C-480F-8C21-FB1A4012CCA4}"/>
              </a:ext>
            </a:extLst>
          </p:cNvPr>
          <p:cNvSpPr txBox="1"/>
          <p:nvPr/>
        </p:nvSpPr>
        <p:spPr>
          <a:xfrm>
            <a:off x="6257790" y="2552735"/>
            <a:ext cx="9172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800" dirty="0" err="1">
                <a:solidFill>
                  <a:srgbClr val="FF0000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จฉา</a:t>
            </a:r>
            <a:endParaRPr lang="en-US" sz="9600" dirty="0">
              <a:solidFill>
                <a:srgbClr val="FF0000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93D37B-C502-4F0C-9FA2-EB2F43C6CAB1}"/>
              </a:ext>
            </a:extLst>
          </p:cNvPr>
          <p:cNvSpPr txBox="1"/>
          <p:nvPr/>
        </p:nvSpPr>
        <p:spPr>
          <a:xfrm>
            <a:off x="8363351" y="2614291"/>
            <a:ext cx="6431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4400" dirty="0" err="1">
                <a:solidFill>
                  <a:srgbClr val="FF0000"/>
                </a:solidFill>
                <a:latin typeface="FC Lamoon" panose="02000000000000000000" pitchFamily="50" charset="0"/>
                <a:cs typeface="FC Lamoon" panose="02000000000000000000" pitchFamily="50" charset="0"/>
              </a:rPr>
              <a:t>ขิต</a:t>
            </a:r>
            <a:endParaRPr lang="en-US" sz="9600" dirty="0">
              <a:solidFill>
                <a:srgbClr val="FF0000"/>
              </a:solidFill>
              <a:latin typeface="FC Lamoon" panose="02000000000000000000" pitchFamily="50" charset="0"/>
              <a:cs typeface="FC Lamoon" panose="02000000000000000000" pitchFamily="50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7B6E81-EE4C-4885-9DC1-DB31EC6600FE}"/>
              </a:ext>
            </a:extLst>
          </p:cNvPr>
          <p:cNvSpPr txBox="1"/>
          <p:nvPr/>
        </p:nvSpPr>
        <p:spPr>
          <a:xfrm>
            <a:off x="3116545" y="3707578"/>
            <a:ext cx="639469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latin typeface="FC Lamoon" panose="02000000000000000000" pitchFamily="50" charset="0"/>
                <a:cs typeface="FC Lamoon" panose="02000000000000000000" pitchFamily="50" charset="0"/>
              </a:rPr>
              <a:t>code, code, code, code</a:t>
            </a:r>
          </a:p>
        </p:txBody>
      </p:sp>
    </p:spTree>
    <p:extLst>
      <p:ext uri="{BB962C8B-B14F-4D97-AF65-F5344CB8AC3E}">
        <p14:creationId xmlns:p14="http://schemas.microsoft.com/office/powerpoint/2010/main" val="2865396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B264EF-6E16-4680-9C8A-90350E215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แบบฝึกหัดสั้น ๆ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CBF03-3EA9-44E4-9FB0-9654670BE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6969" y="765508"/>
            <a:ext cx="11653996" cy="5608788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4319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0C65-8CD6-426B-8965-5AB48C3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แบบฝึกหัดสั้น ๆ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8D1D99-193F-4DD7-A393-BAF246BBA4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574" y="763588"/>
            <a:ext cx="11692617" cy="563577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811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8899-21F9-4987-9E06-5298BDE9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แบบฝึกหัดสั้น ๆ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8DBE1-C31C-49DC-BEC2-5A92AC34B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1866" y="763588"/>
            <a:ext cx="11644033" cy="5570997"/>
          </a:xfrm>
          <a:prstGeom prst="rect">
            <a:avLst/>
          </a:prstGeom>
          <a:ln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39634688"/>
      </p:ext>
    </p:extLst>
  </p:cSld>
  <p:clrMapOvr>
    <a:masterClrMapping/>
  </p:clrMapOvr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16287</TotalTime>
  <Words>146</Words>
  <Application>Microsoft Office PowerPoint</Application>
  <PresentationFormat>Widescreen</PresentationFormat>
  <Paragraphs>32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Angsana New</vt:lpstr>
      <vt:lpstr>Calibri</vt:lpstr>
      <vt:lpstr>Cambria</vt:lpstr>
      <vt:lpstr>FC Lamoon</vt:lpstr>
      <vt:lpstr>Tahoma</vt:lpstr>
      <vt:lpstr>somchai</vt:lpstr>
      <vt:lpstr>Computer Programming</vt:lpstr>
      <vt:lpstr>วัตถุประสงค์</vt:lpstr>
      <vt:lpstr>เรียนการเขียนโปรแกรมเบื้องต้น</vt:lpstr>
      <vt:lpstr>ทำไมใช้ Python</vt:lpstr>
      <vt:lpstr>กระบวนวิธีเรียนวิชานี้</vt:lpstr>
      <vt:lpstr>เรียนการเขียนโปรแกรม</vt:lpstr>
      <vt:lpstr>แบบฝึกหัดสั้น ๆ </vt:lpstr>
      <vt:lpstr>แบบฝึกหัดสั้น ๆ </vt:lpstr>
      <vt:lpstr>แบบฝึกหัดสั้น ๆ </vt:lpstr>
      <vt:lpstr>สำหรับ 2110101: แก้โจทย์ปัญหาที่ซับซ้อนกว่าในระบบ Grader</vt:lpstr>
      <vt:lpstr>Download Software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304</cp:revision>
  <dcterms:created xsi:type="dcterms:W3CDTF">2002-04-12T09:05:11Z</dcterms:created>
  <dcterms:modified xsi:type="dcterms:W3CDTF">2020-08-06T15:50:48Z</dcterms:modified>
</cp:coreProperties>
</file>