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26A4-09DD-495F-A4CC-6AB2B588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5D917-DA24-4966-AA40-FB4CC0053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8666-564F-4F4F-A8A4-DFC3D522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9BF7-5CD8-4CE5-B6A2-7811B329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9CFD-C62A-4BAB-88BA-62975C98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272A-F979-4811-B2C7-58AE0DA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85D7C-3B53-4263-967F-5E0B99C18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1809-1649-491B-BDB4-496823DD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D38-9A96-42D9-9C5E-7496EC91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16F0-6A2B-430E-9DB2-A7D0460E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E5DAA-456C-4299-AB3C-9C8C0B855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815D4-53E9-4E8B-BD60-0DCB6AEAF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9786-4D77-4300-92BF-1C6951ED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CD0C-2CF3-4E7B-B9BF-58DACE1F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8350-BFFC-4BB5-994C-82C5DD33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A81A-A7E7-44B8-A2FA-2F24DA97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3F22-F21E-456C-8323-D9DF53B8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0736-B893-477F-BCD1-C116BF10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700C-479C-49C6-92C5-13EEA90F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3661-CFBB-4786-9303-BE6E2A91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7171-F9B9-4130-9066-DA9B9C4E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0B75-5ED1-41B0-AAF3-43EDAC7A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C5CB-9E50-4D37-8A1D-F0728EBF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6F8E-F0F1-4A9C-87CC-CBFBE41B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9093-CC11-4E66-8829-8427FF4C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9292-049F-467A-A1E2-DF706725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115D-69E8-4EED-92AC-13DE09556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FAB51-0006-4477-B50F-96AD786C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40510-A357-49EF-98A0-3E4E5494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59D9A-FACC-4542-8DB0-7ED0977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FC557-E5FB-478C-9893-84F463DC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DCAF-6918-4549-934C-5AD1A1CD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05471-3B19-4199-B0E4-8A431A33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9AC72-4C46-43F2-90B5-D798C1F7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63050-6BF6-4F66-82A3-43F5E3C87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FAAA3-9D46-4664-A11D-5ABE1A4A2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A18EC-4DE5-4AD3-8F5F-AC061AC5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8CD50-DA42-490E-9E71-5AF0CD63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BC37E-A5BE-4328-97E6-A65DE02C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E694-102E-4275-95A8-C779A9B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4EAF-B6C9-49CE-ABEF-53C114CD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EEA0D-5AAE-4131-BEC6-A5702EF7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7A4A0-E8E1-46CB-83E3-67DBB077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3AD4-1FC2-4C98-8BE8-38D09EBC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53606-9F05-419F-A636-0E1BF7B1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D95E-87B7-4587-B7F3-8DACABD9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39BE-A0E2-434D-9A23-9D107AE2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D3FA-CC90-4858-BE91-58AF82D7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40BA5-A5E0-4868-9C9E-6B870D6F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12F9-1188-49CE-A67F-2B1C25CF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78E7-FB66-4082-B300-1800D013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CE0-6905-469C-AE64-46B1369C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4749-D2A2-441A-BB98-7D44B91D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82AA-8175-4311-A62F-EB04071ED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69974-09B2-491C-B817-641ED783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E255-EBBD-4762-BBB6-86271E0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CEA55-21C1-4E96-952E-F94F1160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24191-04BA-4816-80A7-906D8417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E899E-8FB0-41D9-9E79-2232923B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22CA-4F53-478F-8876-DCCB15FC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E5ED-C8D0-4177-8D72-B6B618673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AD69-65F8-406A-B588-7599BD38C4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4772-F6E6-419C-AA61-22AC4028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1FD8-A87B-4BB4-9D9E-2E21570AC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3CE7-5F90-4DD8-B3A0-557DCE51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369" y="1122363"/>
            <a:ext cx="10818687" cy="2387600"/>
          </a:xfrm>
        </p:spPr>
        <p:txBody>
          <a:bodyPr/>
          <a:lstStyle/>
          <a:p>
            <a:r>
              <a:rPr lang="en-US" b="1" dirty="0">
                <a:solidFill>
                  <a:srgbClr val="3333FF"/>
                </a:solidFill>
                <a:cs typeface="+mn-cs"/>
              </a:rPr>
              <a:t>Activity 2 : </a:t>
            </a:r>
            <a:r>
              <a:rPr lang="th-TH" b="1" dirty="0">
                <a:solidFill>
                  <a:srgbClr val="3333FF"/>
                </a:solidFill>
                <a:cs typeface="+mn-cs"/>
              </a:rPr>
              <a:t>คำสั่ง </a:t>
            </a:r>
            <a:r>
              <a:rPr lang="en-US" b="1" dirty="0">
                <a:solidFill>
                  <a:srgbClr val="3333FF"/>
                </a:solidFill>
                <a:cs typeface="+mn-cs"/>
              </a:rPr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6C1C1-C347-4A89-A7A0-DB1D9E46B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048" y="4249310"/>
            <a:ext cx="9899151" cy="1655762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FF0000"/>
                </a:solidFill>
              </a:rPr>
              <a:t>เขียนชื่อ นามสกุล เลขประจำตัวนิสิตที่นี่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0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151-640B-4C8B-8C71-854E400F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3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7. </a:t>
            </a:r>
            <a:r>
              <a:rPr lang="th-TH" sz="4900" kern="0" dirty="0">
                <a:solidFill>
                  <a:srgbClr val="3333FF"/>
                </a:solidFill>
                <a:latin typeface="Garuda"/>
                <a:cs typeface="+mn-cs"/>
              </a:rPr>
              <a:t>เขียน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โปรแกรมภาษา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ที่</a:t>
            </a:r>
            <a:r>
              <a:rPr lang="th-TH" sz="4900" kern="0" dirty="0">
                <a:solidFill>
                  <a:srgbClr val="3333FF"/>
                </a:solidFill>
                <a:ea typeface="Garuda"/>
                <a:cs typeface="+mn-cs"/>
              </a:rPr>
              <a:t>แสดง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ชื่อ นามสกุลของนิสิต </a:t>
            </a:r>
            <a:r>
              <a:rPr lang="th-TH" sz="4900" kern="0" dirty="0">
                <a:solidFill>
                  <a:srgbClr val="3333FF"/>
                </a:solidFill>
                <a:ea typeface="Garuda"/>
                <a:cs typeface="+mn-cs"/>
              </a:rPr>
              <a:t>และ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แสดงการใช้ 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gcc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เพื่อ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compile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 และ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run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โปรแกรมจนได้ผลลัพธ์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2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C31E-B560-4F68-838F-8C961498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3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8.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เขียนโปรแกรมภาษา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ที่แสดงเลขประจำตัวของนิสิต จากนั้น แสดงการใช้ 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gcc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เพื่อ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compile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โปรแกรมเป็นภาษา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assembly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และใช้คำสั่ง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cat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แสดงเนื้อหาของโปรแกรม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assembly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6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DEC5-BAEC-4F24-A2DA-508E3522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46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8000" b="1" kern="0" dirty="0">
                <a:effectLst/>
                <a:latin typeface="Garuda"/>
                <a:ea typeface="Garuda"/>
                <a:cs typeface="Cordia New" panose="020B0304020202020204" pitchFamily="34" charset="-34"/>
              </a:rPr>
              <a:t>ข้อกำหนด </a:t>
            </a:r>
            <a:r>
              <a:rPr lang="en-US" sz="8000" b="1" kern="0" dirty="0">
                <a:effectLst/>
                <a:latin typeface="Cordia New" panose="020B0304020202020204" pitchFamily="34" charset="-34"/>
                <a:ea typeface="Garuda"/>
                <a:cs typeface="Garuda"/>
              </a:rPr>
              <a:t>: </a:t>
            </a:r>
            <a:r>
              <a:rPr lang="th-TH" sz="8000" b="0" kern="0" dirty="0">
                <a:effectLst/>
                <a:latin typeface="Garuda"/>
                <a:ea typeface="Garuda"/>
                <a:cs typeface="Cordia New" panose="020B0304020202020204" pitchFamily="34" charset="-34"/>
              </a:rPr>
              <a:t>งานเดี่ยว</a:t>
            </a:r>
            <a:endParaRPr lang="en-US" sz="8000" b="0" kern="0" dirty="0">
              <a:effectLst/>
              <a:latin typeface="Garuda"/>
              <a:ea typeface="Garuda"/>
              <a:cs typeface="Cordia New" panose="020B0304020202020204" pitchFamily="34" charset="-34"/>
            </a:endParaRPr>
          </a:p>
          <a:p>
            <a:pPr marL="0" marR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0" b="1" kern="0" dirty="0">
              <a:effectLst/>
              <a:latin typeface="Garuda"/>
              <a:ea typeface="Garuda"/>
              <a:cs typeface="Garuda"/>
            </a:endParaRPr>
          </a:p>
          <a:p>
            <a:pPr marL="0" indent="0">
              <a:buNone/>
            </a:pPr>
            <a:r>
              <a:rPr lang="th-TH" sz="8000" b="1" dirty="0">
                <a:effectLst/>
                <a:ea typeface="Arial" panose="020B0604020202020204" pitchFamily="34" charset="0"/>
                <a:cs typeface="Cordia New" panose="020B0304020202020204" pitchFamily="34" charset="-34"/>
              </a:rPr>
              <a:t>การส่งงาน </a:t>
            </a:r>
            <a:r>
              <a:rPr lang="en-US" sz="8000" dirty="0"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: 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แสดงทั้งคำสั่งและผลลัพธ์ แล้ว </a:t>
            </a:r>
            <a:r>
              <a:rPr lang="en-US" sz="8000" dirty="0">
                <a:latin typeface="Cordia New" panose="020B0304020202020204" pitchFamily="34" charset="-34"/>
                <a:ea typeface="Arial" panose="020B0604020202020204" pitchFamily="34" charset="0"/>
              </a:rPr>
              <a:t>capture 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หน้าจอ</a:t>
            </a:r>
            <a:r>
              <a:rPr lang="th-TH" sz="8000" dirty="0"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บันทึกในไฟล์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นี้</a:t>
            </a:r>
            <a:endParaRPr lang="en-US" sz="8000" dirty="0">
              <a:latin typeface="Cordia New" panose="020B0304020202020204" pitchFamily="34" charset="-34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8000" dirty="0">
              <a:latin typeface="Cordia New" panose="020B0304020202020204" pitchFamily="34" charset="-34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th-TH" sz="8000" b="1" dirty="0">
                <a:solidFill>
                  <a:srgbClr val="FF0000"/>
                </a:solidFill>
                <a:latin typeface="Cordia New" panose="020B0304020202020204" pitchFamily="34" charset="-34"/>
                <a:ea typeface="Arial" panose="020B0604020202020204" pitchFamily="34" charset="0"/>
              </a:rPr>
              <a:t>ต้องทำให้ครบทุกข้อจึงจะได้คะแนนเต็ม</a:t>
            </a:r>
            <a:r>
              <a:rPr lang="th-TH" sz="8000" b="1" dirty="0">
                <a:solidFill>
                  <a:srgbClr val="FF0000"/>
                </a:solidFill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 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6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C8A7-3DA3-87E9-60A8-FCEB127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th-TH" dirty="0">
                <a:solidFill>
                  <a:srgbClr val="3333FF"/>
                </a:solidFill>
              </a:rPr>
              <a:t>ตัวอย่าง </a:t>
            </a:r>
            <a:r>
              <a:rPr lang="en-US" dirty="0">
                <a:solidFill>
                  <a:srgbClr val="3333FF"/>
                </a:solidFill>
              </a:rPr>
              <a:t>: </a:t>
            </a:r>
            <a:r>
              <a:rPr lang="th-TH" dirty="0">
                <a:solidFill>
                  <a:srgbClr val="3333FF"/>
                </a:solidFill>
              </a:rPr>
              <a:t>จงแสดงผลลัพธ์ของคำสั่ง </a:t>
            </a:r>
            <a:r>
              <a:rPr lang="en-US" dirty="0" err="1">
                <a:solidFill>
                  <a:srgbClr val="3333FF"/>
                </a:solidFill>
              </a:rPr>
              <a:t>whoami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DE90F-41FA-836A-32D0-4CDAC6706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05" y="1894113"/>
            <a:ext cx="10608990" cy="44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7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C96-76C1-4F66-9EEE-E085AE7B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7" y="6476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kern="0" dirty="0">
                <a:solidFill>
                  <a:srgbClr val="3333FF"/>
                </a:solidFill>
                <a:ea typeface="Garuda"/>
                <a:cs typeface="+mn-cs"/>
              </a:rPr>
              <a:t>1</a:t>
            </a:r>
            <a:r>
              <a:rPr lang="en-US" sz="5300" kern="0" dirty="0">
                <a:solidFill>
                  <a:srgbClr val="3333FF"/>
                </a:solidFill>
                <a:effectLst/>
                <a:ea typeface="Garuda"/>
                <a:cs typeface="+mn-cs"/>
              </a:rPr>
              <a:t>.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แสดงปฏิทินปี</a:t>
            </a:r>
            <a:r>
              <a:rPr lang="th-TH" sz="53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ที่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นิสิตเกิดตลอดทั้งปี</a:t>
            </a:r>
            <a:br>
              <a:rPr lang="en-US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</a:br>
            <a:br>
              <a:rPr lang="en-US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</a:b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7E33-C8FC-4B76-81C4-D0FD4985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79" y="365125"/>
            <a:ext cx="11168008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2. </a:t>
            </a:r>
            <a:r>
              <a:rPr lang="th-TH" sz="49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4900" dirty="0" err="1">
                <a:solidFill>
                  <a:srgbClr val="3333FF"/>
                </a:solidFill>
                <a:cs typeface="+mn-cs"/>
              </a:rPr>
              <a:t>wc</a:t>
            </a:r>
            <a:r>
              <a:rPr lang="en-US" sz="4900" dirty="0">
                <a:solidFill>
                  <a:srgbClr val="3333FF"/>
                </a:solidFill>
                <a:cs typeface="+mn-cs"/>
              </a:rPr>
              <a:t>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แสดงเฉพาะจำนวนบรรทัดของไฟล์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3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66A-A1A6-4DE0-B61D-03146672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3. </a:t>
            </a:r>
            <a:r>
              <a:rPr lang="th-TH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ใช้คำสั่ง </a:t>
            </a:r>
            <a:r>
              <a:rPr lang="en-US" sz="4800" kern="0" dirty="0" err="1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wc</a:t>
            </a:r>
            <a:r>
              <a:rPr lang="en-US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 </a:t>
            </a:r>
            <a:r>
              <a:rPr lang="th-TH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แสดงเฉพาะจำนวนคำของไฟล์ </a:t>
            </a:r>
            <a:r>
              <a:rPr lang="en-US" sz="48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48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48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/hosts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2FAD-4F92-4F5D-85A4-07231C68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67" y="822325"/>
            <a:ext cx="11245065" cy="1325563"/>
          </a:xfrm>
        </p:spPr>
        <p:txBody>
          <a:bodyPr>
            <a:normAutofit fontScale="90000"/>
          </a:bodyPr>
          <a:lstStyle/>
          <a:p>
            <a:r>
              <a:rPr lang="en-US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4. </a:t>
            </a:r>
            <a:r>
              <a:rPr lang="th-TH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ใช้คำสั่ง </a:t>
            </a:r>
            <a:r>
              <a:rPr lang="en-US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head </a:t>
            </a:r>
            <a:r>
              <a:rPr lang="th-TH" sz="67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 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3 </a:t>
            </a:r>
            <a:r>
              <a:rPr lang="th-TH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บรรทัดแรกเท่านั้นของไฟล์ 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67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0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4281-3957-4FC8-85A6-B17CA7B1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1" y="4421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3333FF"/>
                </a:solidFill>
                <a:cs typeface="+mn-cs"/>
              </a:rPr>
              <a:t>5. </a:t>
            </a:r>
            <a:r>
              <a:rPr lang="th-TH" sz="53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5300" dirty="0">
                <a:solidFill>
                  <a:srgbClr val="3333FF"/>
                </a:solidFill>
                <a:cs typeface="+mn-cs"/>
              </a:rPr>
              <a:t>tail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4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บรรทัดสุดท้ายของไฟล์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53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/hosts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7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22D2-A456-4550-ACDE-BE8F8D0A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9" y="699034"/>
            <a:ext cx="11578975" cy="1325563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3333FF"/>
                </a:solidFill>
                <a:cs typeface="+mn-cs"/>
              </a:rPr>
              <a:t>6. </a:t>
            </a:r>
            <a:r>
              <a:rPr lang="th-TH" sz="53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5300" dirty="0">
                <a:solidFill>
                  <a:srgbClr val="3333FF"/>
                </a:solidFill>
                <a:cs typeface="+mn-cs"/>
              </a:rPr>
              <a:t>grep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แสดงทุกบรรทัดที่มี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username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ของนิสิตในไฟล์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53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5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211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Cordia New</vt:lpstr>
      <vt:lpstr>Garuda</vt:lpstr>
      <vt:lpstr>Office Theme</vt:lpstr>
      <vt:lpstr>Activity 2 : คำสั่ง LINUX</vt:lpstr>
      <vt:lpstr>PowerPoint Presentation</vt:lpstr>
      <vt:lpstr>   ตัวอย่าง : จงแสดงผลลัพธ์ของคำสั่ง whoami</vt:lpstr>
      <vt:lpstr>1. แสดงปฏิทินปีที่นิสิตเกิดตลอดทั้งปี   </vt:lpstr>
      <vt:lpstr>2. ใช้คำสั่ง wc แสดงเฉพาะจำนวนบรรทัดของไฟล์ /etc/passwd  </vt:lpstr>
      <vt:lpstr>3. ใช้คำสั่ง wc แสดงเฉพาะจำนวนคำของไฟล์ /etc/hosts  </vt:lpstr>
      <vt:lpstr>4. ใช้คำสั่ง head แสดง 3 บรรทัดแรกเท่านั้นของไฟล์ /etc/passwd </vt:lpstr>
      <vt:lpstr>5. ใช้คำสั่ง tail แสดง 4 บรรทัดสุดท้ายของไฟล์ /etc/hosts </vt:lpstr>
      <vt:lpstr>6. ใช้คำสั่ง grep แสดงทุกบรรทัดที่มี username ของนิสิตในไฟล์ /etc/passwd  </vt:lpstr>
      <vt:lpstr>7. เขียนโปรแกรมภาษา C ที่แสดงชื่อ นามสกุลของนิสิต และแสดงการใช้ gcc เพื่อ compile โปรแกรม และ run โปรแกรมจนได้ผลลัพธ์ </vt:lpstr>
      <vt:lpstr>8. เขียนโปรแกรมภาษา C ที่แสดงเลขประจำตัวของนิสิต จากนั้น แสดงการใช้ gcc เพื่อ compile โปรแกรมเป็นภาษา assembly  และใช้คำสั่ง cat แสดงเนื้อหาของโปรแกรม assembly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 : UNIX and C compiler</dc:title>
  <dc:creator>Thongchai Rojkangsadan</dc:creator>
  <cp:lastModifiedBy>Thongchai Rojkangsadan</cp:lastModifiedBy>
  <cp:revision>29</cp:revision>
  <dcterms:created xsi:type="dcterms:W3CDTF">2021-01-24T13:10:21Z</dcterms:created>
  <dcterms:modified xsi:type="dcterms:W3CDTF">2025-01-04T07:47:09Z</dcterms:modified>
</cp:coreProperties>
</file>