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8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960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61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55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2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76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3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95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2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4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33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5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7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89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19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5/4/2013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45078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CS385 Final Project</a:t>
            </a:r>
            <a:endParaRPr lang="en-US" dirty="0"/>
          </a:p>
        </p:txBody>
      </p:sp>
      <p:sp>
        <p:nvSpPr>
          <p:cNvPr id="3" name="Subtitle 2"/>
          <p:cNvSpPr>
            <a:spLocks noGrp="1"/>
          </p:cNvSpPr>
          <p:nvPr>
            <p:ph type="subTitle" idx="1"/>
          </p:nvPr>
        </p:nvSpPr>
        <p:spPr/>
        <p:txBody>
          <a:bodyPr/>
          <a:lstStyle/>
          <a:p>
            <a:r>
              <a:rPr lang="en-US" dirty="0" smtClean="0"/>
              <a:t>Michael Lang &amp; Rachael Grabowski</a:t>
            </a:r>
            <a:endParaRPr lang="en-US" dirty="0"/>
          </a:p>
        </p:txBody>
      </p:sp>
    </p:spTree>
    <p:extLst>
      <p:ext uri="{BB962C8B-B14F-4D97-AF65-F5344CB8AC3E}">
        <p14:creationId xmlns:p14="http://schemas.microsoft.com/office/powerpoint/2010/main" val="14356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7309252"/>
              </p:ext>
            </p:extLst>
          </p:nvPr>
        </p:nvGraphicFramePr>
        <p:xfrm>
          <a:off x="914400" y="2095500"/>
          <a:ext cx="10353676" cy="2595880"/>
        </p:xfrm>
        <a:graphic>
          <a:graphicData uri="http://schemas.openxmlformats.org/drawingml/2006/table">
            <a:tbl>
              <a:tblPr firstRow="1" bandRow="1">
                <a:tableStyleId>{5C22544A-7EE6-4342-B048-85BDC9FD1C3A}</a:tableStyleId>
              </a:tblPr>
              <a:tblGrid>
                <a:gridCol w="2588419"/>
                <a:gridCol w="2588419"/>
                <a:gridCol w="2588419"/>
                <a:gridCol w="2588419"/>
              </a:tblGrid>
              <a:tr h="370840">
                <a:tc>
                  <a:txBody>
                    <a:bodyPr/>
                    <a:lstStyle/>
                    <a:p>
                      <a:r>
                        <a:rPr lang="en-US" dirty="0" smtClean="0"/>
                        <a:t>Instruction</a:t>
                      </a:r>
                      <a:endParaRPr lang="en-US" dirty="0"/>
                    </a:p>
                  </a:txBody>
                  <a:tcPr/>
                </a:tc>
                <a:tc>
                  <a:txBody>
                    <a:bodyPr/>
                    <a:lstStyle/>
                    <a:p>
                      <a:r>
                        <a:rPr lang="en-US" dirty="0" smtClean="0"/>
                        <a:t>OP Code</a:t>
                      </a:r>
                      <a:endParaRPr lang="en-US" dirty="0"/>
                    </a:p>
                  </a:txBody>
                  <a:tcPr/>
                </a:tc>
                <a:tc>
                  <a:txBody>
                    <a:bodyPr/>
                    <a:lstStyle/>
                    <a:p>
                      <a:r>
                        <a:rPr lang="en-US" dirty="0" smtClean="0"/>
                        <a:t>Instruction</a:t>
                      </a:r>
                      <a:endParaRPr lang="en-US" dirty="0"/>
                    </a:p>
                  </a:txBody>
                  <a:tcPr/>
                </a:tc>
                <a:tc>
                  <a:txBody>
                    <a:bodyPr/>
                    <a:lstStyle/>
                    <a:p>
                      <a:r>
                        <a:rPr lang="en-US" dirty="0" smtClean="0"/>
                        <a:t>OP Code</a:t>
                      </a:r>
                      <a:endParaRPr lang="en-US" dirty="0"/>
                    </a:p>
                  </a:txBody>
                  <a:tcPr/>
                </a:tc>
              </a:tr>
              <a:tr h="370840">
                <a:tc>
                  <a:txBody>
                    <a:bodyPr/>
                    <a:lstStyle/>
                    <a:p>
                      <a:r>
                        <a:rPr lang="en-US" dirty="0" smtClean="0"/>
                        <a:t>add</a:t>
                      </a:r>
                      <a:endParaRPr lang="en-US" dirty="0"/>
                    </a:p>
                  </a:txBody>
                  <a:tcPr/>
                </a:tc>
                <a:tc>
                  <a:txBody>
                    <a:bodyPr/>
                    <a:lstStyle/>
                    <a:p>
                      <a:r>
                        <a:rPr lang="en-US" dirty="0" smtClean="0"/>
                        <a:t>0000</a:t>
                      </a:r>
                      <a:endParaRPr lang="en-US" dirty="0"/>
                    </a:p>
                  </a:txBody>
                  <a:tcPr/>
                </a:tc>
                <a:tc>
                  <a:txBody>
                    <a:bodyPr/>
                    <a:lstStyle/>
                    <a:p>
                      <a:r>
                        <a:rPr lang="en-US" dirty="0" err="1" smtClean="0"/>
                        <a:t>sw</a:t>
                      </a:r>
                      <a:endParaRPr lang="en-US" dirty="0"/>
                    </a:p>
                  </a:txBody>
                  <a:tcPr/>
                </a:tc>
                <a:tc>
                  <a:txBody>
                    <a:bodyPr/>
                    <a:lstStyle/>
                    <a:p>
                      <a:r>
                        <a:rPr lang="en-US" dirty="0" smtClean="0"/>
                        <a:t>0110</a:t>
                      </a:r>
                      <a:endParaRPr lang="en-US" dirty="0"/>
                    </a:p>
                  </a:txBody>
                  <a:tcPr/>
                </a:tc>
              </a:tr>
              <a:tr h="370840">
                <a:tc>
                  <a:txBody>
                    <a:bodyPr/>
                    <a:lstStyle/>
                    <a:p>
                      <a:r>
                        <a:rPr lang="en-US" dirty="0" smtClean="0"/>
                        <a:t>sub</a:t>
                      </a:r>
                      <a:endParaRPr lang="en-US" dirty="0"/>
                    </a:p>
                  </a:txBody>
                  <a:tcPr/>
                </a:tc>
                <a:tc>
                  <a:txBody>
                    <a:bodyPr/>
                    <a:lstStyle/>
                    <a:p>
                      <a:r>
                        <a:rPr lang="en-US" dirty="0" smtClean="0"/>
                        <a:t>0001</a:t>
                      </a:r>
                      <a:endParaRPr lang="en-US" dirty="0"/>
                    </a:p>
                  </a:txBody>
                  <a:tcPr/>
                </a:tc>
                <a:tc>
                  <a:txBody>
                    <a:bodyPr/>
                    <a:lstStyle/>
                    <a:p>
                      <a:r>
                        <a:rPr lang="en-US" dirty="0" err="1" smtClean="0"/>
                        <a:t>slt</a:t>
                      </a:r>
                      <a:endParaRPr lang="en-US" dirty="0"/>
                    </a:p>
                  </a:txBody>
                  <a:tcPr/>
                </a:tc>
                <a:tc>
                  <a:txBody>
                    <a:bodyPr/>
                    <a:lstStyle/>
                    <a:p>
                      <a:r>
                        <a:rPr lang="en-US" dirty="0" smtClean="0"/>
                        <a:t>0111</a:t>
                      </a:r>
                      <a:endParaRPr lang="en-US" dirty="0"/>
                    </a:p>
                  </a:txBody>
                  <a:tcPr/>
                </a:tc>
              </a:tr>
              <a:tr h="370840">
                <a:tc>
                  <a:txBody>
                    <a:bodyPr/>
                    <a:lstStyle/>
                    <a:p>
                      <a:r>
                        <a:rPr lang="en-US" dirty="0" smtClean="0"/>
                        <a:t>and</a:t>
                      </a:r>
                      <a:endParaRPr lang="en-US" dirty="0"/>
                    </a:p>
                  </a:txBody>
                  <a:tcPr/>
                </a:tc>
                <a:tc>
                  <a:txBody>
                    <a:bodyPr/>
                    <a:lstStyle/>
                    <a:p>
                      <a:r>
                        <a:rPr lang="en-US" dirty="0" smtClean="0"/>
                        <a:t>0010</a:t>
                      </a:r>
                      <a:endParaRPr lang="en-US" dirty="0"/>
                    </a:p>
                  </a:txBody>
                  <a:tcPr/>
                </a:tc>
                <a:tc>
                  <a:txBody>
                    <a:bodyPr/>
                    <a:lstStyle/>
                    <a:p>
                      <a:r>
                        <a:rPr lang="en-US" dirty="0" err="1" smtClean="0"/>
                        <a:t>beq</a:t>
                      </a:r>
                      <a:endParaRPr lang="en-US" dirty="0"/>
                    </a:p>
                  </a:txBody>
                  <a:tcPr/>
                </a:tc>
                <a:tc>
                  <a:txBody>
                    <a:bodyPr/>
                    <a:lstStyle/>
                    <a:p>
                      <a:r>
                        <a:rPr lang="en-US" dirty="0" smtClean="0"/>
                        <a:t>1000</a:t>
                      </a:r>
                      <a:endParaRPr lang="en-US" dirty="0"/>
                    </a:p>
                  </a:txBody>
                  <a:tcPr/>
                </a:tc>
              </a:tr>
              <a:tr h="370840">
                <a:tc>
                  <a:txBody>
                    <a:bodyPr/>
                    <a:lstStyle/>
                    <a:p>
                      <a:r>
                        <a:rPr lang="en-US" dirty="0" smtClean="0"/>
                        <a:t>or</a:t>
                      </a:r>
                      <a:endParaRPr lang="en-US" dirty="0"/>
                    </a:p>
                  </a:txBody>
                  <a:tcPr/>
                </a:tc>
                <a:tc>
                  <a:txBody>
                    <a:bodyPr/>
                    <a:lstStyle/>
                    <a:p>
                      <a:r>
                        <a:rPr lang="en-US" dirty="0" smtClean="0"/>
                        <a:t>0011</a:t>
                      </a:r>
                      <a:endParaRPr lang="en-US" dirty="0"/>
                    </a:p>
                  </a:txBody>
                  <a:tcPr/>
                </a:tc>
                <a:tc>
                  <a:txBody>
                    <a:bodyPr/>
                    <a:lstStyle/>
                    <a:p>
                      <a:r>
                        <a:rPr lang="en-US" dirty="0" err="1" smtClean="0"/>
                        <a:t>bne</a:t>
                      </a:r>
                      <a:endParaRPr lang="en-US" dirty="0"/>
                    </a:p>
                  </a:txBody>
                  <a:tcPr/>
                </a:tc>
                <a:tc>
                  <a:txBody>
                    <a:bodyPr/>
                    <a:lstStyle/>
                    <a:p>
                      <a:r>
                        <a:rPr lang="en-US" dirty="0" smtClean="0"/>
                        <a:t>1001</a:t>
                      </a:r>
                      <a:endParaRPr lang="en-US" dirty="0"/>
                    </a:p>
                  </a:txBody>
                  <a:tcPr/>
                </a:tc>
              </a:tr>
              <a:tr h="370840">
                <a:tc>
                  <a:txBody>
                    <a:bodyPr/>
                    <a:lstStyle/>
                    <a:p>
                      <a:r>
                        <a:rPr lang="en-US" dirty="0" err="1" smtClean="0"/>
                        <a:t>addi</a:t>
                      </a:r>
                      <a:endParaRPr lang="en-US" dirty="0"/>
                    </a:p>
                  </a:txBody>
                  <a:tcPr/>
                </a:tc>
                <a:tc>
                  <a:txBody>
                    <a:bodyPr/>
                    <a:lstStyle/>
                    <a:p>
                      <a:r>
                        <a:rPr lang="en-US" dirty="0" smtClean="0"/>
                        <a:t>0100</a:t>
                      </a:r>
                      <a:endParaRPr lang="en-US" dirty="0"/>
                    </a:p>
                  </a:txBody>
                  <a:tcPr/>
                </a:tc>
                <a:tc>
                  <a:txBody>
                    <a:bodyPr/>
                    <a:lstStyle/>
                    <a:p>
                      <a:r>
                        <a:rPr lang="en-US" dirty="0" err="1" smtClean="0"/>
                        <a:t>sll</a:t>
                      </a:r>
                      <a:endParaRPr lang="en-US" dirty="0"/>
                    </a:p>
                  </a:txBody>
                  <a:tcPr/>
                </a:tc>
                <a:tc>
                  <a:txBody>
                    <a:bodyPr/>
                    <a:lstStyle/>
                    <a:p>
                      <a:r>
                        <a:rPr lang="en-US" dirty="0" smtClean="0"/>
                        <a:t>1010</a:t>
                      </a:r>
                      <a:endParaRPr lang="en-US" dirty="0"/>
                    </a:p>
                  </a:txBody>
                  <a:tcPr/>
                </a:tc>
              </a:tr>
              <a:tr h="370840">
                <a:tc>
                  <a:txBody>
                    <a:bodyPr/>
                    <a:lstStyle/>
                    <a:p>
                      <a:r>
                        <a:rPr lang="en-US" dirty="0" err="1" smtClean="0"/>
                        <a:t>lw</a:t>
                      </a:r>
                      <a:endParaRPr lang="en-US" dirty="0"/>
                    </a:p>
                  </a:txBody>
                  <a:tcPr/>
                </a:tc>
                <a:tc>
                  <a:txBody>
                    <a:bodyPr/>
                    <a:lstStyle/>
                    <a:p>
                      <a:r>
                        <a:rPr lang="en-US" dirty="0" smtClean="0"/>
                        <a:t>0101</a:t>
                      </a:r>
                      <a:endParaRPr lang="en-US" dirty="0"/>
                    </a:p>
                  </a:txBody>
                  <a:tcPr/>
                </a:tc>
                <a:tc>
                  <a:txBody>
                    <a:bodyPr/>
                    <a:lstStyle/>
                    <a:p>
                      <a:r>
                        <a:rPr lang="en-US" dirty="0" err="1" smtClean="0"/>
                        <a:t>srl</a:t>
                      </a:r>
                      <a:endParaRPr lang="en-US" dirty="0"/>
                    </a:p>
                  </a:txBody>
                  <a:tcPr/>
                </a:tc>
                <a:tc>
                  <a:txBody>
                    <a:bodyPr/>
                    <a:lstStyle/>
                    <a:p>
                      <a:r>
                        <a:rPr lang="en-US" dirty="0" smtClean="0"/>
                        <a:t>1011</a:t>
                      </a:r>
                      <a:endParaRPr lang="en-US" dirty="0"/>
                    </a:p>
                  </a:txBody>
                  <a:tcPr/>
                </a:tc>
              </a:tr>
            </a:tbl>
          </a:graphicData>
        </a:graphic>
      </p:graphicFrame>
    </p:spTree>
    <p:extLst>
      <p:ext uri="{BB962C8B-B14F-4D97-AF65-F5344CB8AC3E}">
        <p14:creationId xmlns:p14="http://schemas.microsoft.com/office/powerpoint/2010/main" val="17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Major Component Descriptions</a:t>
            </a:r>
            <a:endParaRPr lang="en-US" dirty="0"/>
          </a:p>
        </p:txBody>
      </p:sp>
      <p:sp>
        <p:nvSpPr>
          <p:cNvPr id="3" name="Content Placeholder 2"/>
          <p:cNvSpPr>
            <a:spLocks noGrp="1"/>
          </p:cNvSpPr>
          <p:nvPr>
            <p:ph idx="1"/>
          </p:nvPr>
        </p:nvSpPr>
        <p:spPr/>
        <p:txBody>
          <a:bodyPr>
            <a:normAutofit/>
          </a:bodyPr>
          <a:lstStyle/>
          <a:p>
            <a:pPr lvl="0"/>
            <a:r>
              <a:rPr lang="en-US" b="1" dirty="0">
                <a:effectLst/>
              </a:rPr>
              <a:t>Instruction Memory</a:t>
            </a:r>
          </a:p>
          <a:p>
            <a:pPr marL="457200" lvl="1" indent="0">
              <a:buNone/>
            </a:pPr>
            <a:r>
              <a:rPr lang="en-US" dirty="0">
                <a:effectLst/>
              </a:rPr>
              <a:t>The instruction memory is represented by our </a:t>
            </a:r>
            <a:r>
              <a:rPr lang="en-US" dirty="0" err="1">
                <a:effectLst/>
              </a:rPr>
              <a:t>input.hex</a:t>
            </a:r>
            <a:r>
              <a:rPr lang="en-US" dirty="0">
                <a:effectLst/>
              </a:rPr>
              <a:t> file (see “</a:t>
            </a:r>
            <a:r>
              <a:rPr lang="en-US" dirty="0" err="1">
                <a:effectLst/>
              </a:rPr>
              <a:t>input.hex</a:t>
            </a:r>
            <a:r>
              <a:rPr lang="en-US" dirty="0">
                <a:effectLst/>
              </a:rPr>
              <a:t>” below)</a:t>
            </a:r>
          </a:p>
          <a:p>
            <a:pPr lvl="0"/>
            <a:r>
              <a:rPr lang="en-US" b="1" dirty="0">
                <a:effectLst/>
              </a:rPr>
              <a:t>ALU</a:t>
            </a:r>
          </a:p>
          <a:p>
            <a:pPr marL="457200" lvl="1" indent="0">
              <a:buNone/>
            </a:pPr>
            <a:r>
              <a:rPr lang="en-US" dirty="0">
                <a:effectLst/>
              </a:rPr>
              <a:t>The ALU is a 16-bit ALU comprised of four 4-bit ALUs. It is capable of detecting overflow and zero.</a:t>
            </a:r>
          </a:p>
          <a:p>
            <a:pPr lvl="0"/>
            <a:r>
              <a:rPr lang="en-US" b="1" dirty="0">
                <a:effectLst/>
              </a:rPr>
              <a:t>Register </a:t>
            </a:r>
            <a:r>
              <a:rPr lang="en-US" b="1" dirty="0" smtClean="0">
                <a:effectLst/>
              </a:rPr>
              <a:t>File</a:t>
            </a:r>
          </a:p>
          <a:p>
            <a:pPr marL="457200" lvl="1" indent="0">
              <a:buNone/>
            </a:pPr>
            <a:r>
              <a:rPr lang="en-US" dirty="0" smtClean="0">
                <a:effectLst/>
              </a:rPr>
              <a:t>Register </a:t>
            </a:r>
            <a:r>
              <a:rPr lang="en-US" dirty="0">
                <a:effectLst/>
              </a:rPr>
              <a:t>r0 is static 0 (it cannot change or be changed). The register file is 4-word by 16-bits-per-word. </a:t>
            </a:r>
          </a:p>
        </p:txBody>
      </p:sp>
    </p:spTree>
    <p:extLst>
      <p:ext uri="{BB962C8B-B14F-4D97-AF65-F5344CB8AC3E}">
        <p14:creationId xmlns:p14="http://schemas.microsoft.com/office/powerpoint/2010/main" val="252205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 DESCRIPTIONS</a:t>
            </a:r>
            <a:endParaRPr lang="en-US" dirty="0"/>
          </a:p>
        </p:txBody>
      </p:sp>
      <p:sp>
        <p:nvSpPr>
          <p:cNvPr id="3" name="Content Placeholder 2"/>
          <p:cNvSpPr>
            <a:spLocks noGrp="1"/>
          </p:cNvSpPr>
          <p:nvPr>
            <p:ph idx="1"/>
          </p:nvPr>
        </p:nvSpPr>
        <p:spPr/>
        <p:txBody>
          <a:bodyPr>
            <a:normAutofit lnSpcReduction="10000"/>
          </a:bodyPr>
          <a:lstStyle/>
          <a:p>
            <a:pPr lvl="0"/>
            <a:r>
              <a:rPr lang="en-US" b="1" dirty="0">
                <a:effectLst/>
              </a:rPr>
              <a:t>Control Unit</a:t>
            </a:r>
          </a:p>
          <a:p>
            <a:pPr marL="457200" lvl="1" indent="0">
              <a:buNone/>
            </a:pPr>
            <a:r>
              <a:rPr lang="en-US" dirty="0">
                <a:effectLst/>
              </a:rPr>
              <a:t>The </a:t>
            </a:r>
            <a:r>
              <a:rPr lang="en-US" dirty="0" err="1">
                <a:effectLst/>
              </a:rPr>
              <a:t>mainCtrl</a:t>
            </a:r>
            <a:r>
              <a:rPr lang="en-US" dirty="0">
                <a:effectLst/>
              </a:rPr>
              <a:t> unit takes </a:t>
            </a:r>
            <a:r>
              <a:rPr lang="en-US" dirty="0" err="1">
                <a:effectLst/>
              </a:rPr>
              <a:t>IFID_InstrMem</a:t>
            </a:r>
            <a:r>
              <a:rPr lang="en-US" dirty="0">
                <a:effectLst/>
              </a:rPr>
              <a:t>[15:12] as input, and outputs a control signal to the IDEX register. The control options are: </a:t>
            </a:r>
            <a:r>
              <a:rPr lang="en-US" dirty="0" err="1">
                <a:effectLst/>
              </a:rPr>
              <a:t>RegDst</a:t>
            </a:r>
            <a:r>
              <a:rPr lang="en-US" dirty="0">
                <a:effectLst/>
              </a:rPr>
              <a:t>, BEQ, BNE, </a:t>
            </a:r>
            <a:r>
              <a:rPr lang="en-US" dirty="0" err="1">
                <a:effectLst/>
              </a:rPr>
              <a:t>MemToReg</a:t>
            </a:r>
            <a:r>
              <a:rPr lang="en-US" dirty="0">
                <a:effectLst/>
              </a:rPr>
              <a:t>, </a:t>
            </a:r>
            <a:r>
              <a:rPr lang="en-US" dirty="0" err="1">
                <a:effectLst/>
              </a:rPr>
              <a:t>MemWrite</a:t>
            </a:r>
            <a:r>
              <a:rPr lang="en-US" dirty="0">
                <a:effectLst/>
              </a:rPr>
              <a:t>, </a:t>
            </a:r>
            <a:r>
              <a:rPr lang="en-US" dirty="0" err="1">
                <a:effectLst/>
              </a:rPr>
              <a:t>ALUsrc</a:t>
            </a:r>
            <a:r>
              <a:rPr lang="en-US" dirty="0">
                <a:effectLst/>
              </a:rPr>
              <a:t>, </a:t>
            </a:r>
            <a:r>
              <a:rPr lang="en-US" dirty="0" err="1">
                <a:effectLst/>
              </a:rPr>
              <a:t>RegWrite</a:t>
            </a:r>
            <a:r>
              <a:rPr lang="en-US" dirty="0">
                <a:effectLst/>
              </a:rPr>
              <a:t>, SLL, SRL, and </a:t>
            </a:r>
            <a:r>
              <a:rPr lang="en-US" dirty="0" err="1">
                <a:effectLst/>
              </a:rPr>
              <a:t>ALUctl</a:t>
            </a:r>
            <a:r>
              <a:rPr lang="en-US" dirty="0">
                <a:effectLst/>
              </a:rPr>
              <a:t>.   </a:t>
            </a:r>
          </a:p>
          <a:p>
            <a:pPr lvl="0"/>
            <a:r>
              <a:rPr lang="en-US" b="1" dirty="0" err="1">
                <a:effectLst/>
              </a:rPr>
              <a:t>input.hex</a:t>
            </a:r>
            <a:endParaRPr lang="en-US" b="1" dirty="0">
              <a:effectLst/>
            </a:endParaRPr>
          </a:p>
          <a:p>
            <a:pPr marL="457200" lvl="1" indent="0">
              <a:buNone/>
            </a:pPr>
            <a:r>
              <a:rPr lang="en-US" dirty="0">
                <a:effectLst/>
              </a:rPr>
              <a:t>The </a:t>
            </a:r>
            <a:r>
              <a:rPr lang="en-US" dirty="0" err="1">
                <a:effectLst/>
              </a:rPr>
              <a:t>input.hex</a:t>
            </a:r>
            <a:r>
              <a:rPr lang="en-US" dirty="0">
                <a:effectLst/>
              </a:rPr>
              <a:t> file is how we loaded our code into our program, instead of hard-coding our testing instructions. This made it very easy to swap between different sets of instructions for testing at various points in the project. MIPS ASM instructions were converted into binary, and those binary instructions were then converted into hex instructions. Those hex instructions were then read by the CPU module into instruction memory. </a:t>
            </a:r>
          </a:p>
          <a:p>
            <a:endParaRPr lang="en-US" dirty="0"/>
          </a:p>
        </p:txBody>
      </p:sp>
    </p:spTree>
    <p:extLst>
      <p:ext uri="{BB962C8B-B14F-4D97-AF65-F5344CB8AC3E}">
        <p14:creationId xmlns:p14="http://schemas.microsoft.com/office/powerpoint/2010/main" val="4126078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 y="323681"/>
            <a:ext cx="12194111" cy="6214684"/>
          </a:xfrm>
          <a:prstGeom prst="rect">
            <a:avLst/>
          </a:prstGeom>
          <a:noFill/>
          <a:ln>
            <a:noFill/>
          </a:ln>
        </p:spPr>
      </p:pic>
    </p:spTree>
    <p:extLst>
      <p:ext uri="{BB962C8B-B14F-4D97-AF65-F5344CB8AC3E}">
        <p14:creationId xmlns:p14="http://schemas.microsoft.com/office/powerpoint/2010/main" val="956884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TotalTime>
  <Words>231</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Bookman Old Style</vt:lpstr>
      <vt:lpstr>Rockwell</vt:lpstr>
      <vt:lpstr>Damask</vt:lpstr>
      <vt:lpstr>CS385 Final Project</vt:lpstr>
      <vt:lpstr>INSTRUCTION SET</vt:lpstr>
      <vt:lpstr>Major Component Descriptions</vt:lpstr>
      <vt:lpstr>MAJOR COMPONENT DESCRIPTIONS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CS385 Final Project</dc:title>
  <dc:creator>Rachael Grabowski</dc:creator>
  <cp:lastModifiedBy>Rachael Grabowski</cp:lastModifiedBy>
  <cp:revision>1</cp:revision>
  <dcterms:created xsi:type="dcterms:W3CDTF">2013-05-04T21:07:40Z</dcterms:created>
  <dcterms:modified xsi:type="dcterms:W3CDTF">2013-05-04T21:16:36Z</dcterms:modified>
</cp:coreProperties>
</file>