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70CD9-3FE9-43C2-BAAD-A948515E5029}" v="68" dt="2025-04-08T01:18:07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321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55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2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3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59E47-7497-76E0-706C-76BE4C8F3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Gestión de bodega de fármacos centralizada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FC937-05CD-4143-5131-A1D70356A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Integrante: Bastian Olivares</a:t>
            </a:r>
          </a:p>
          <a:p>
            <a:r>
              <a:rPr lang="es-CL" dirty="0">
                <a:solidFill>
                  <a:schemeClr val="bg1"/>
                </a:solidFill>
              </a:rPr>
              <a:t>Docentes: Mabel Herrera – Juan Pablo Mellado</a:t>
            </a:r>
          </a:p>
        </p:txBody>
      </p:sp>
    </p:spTree>
    <p:extLst>
      <p:ext uri="{BB962C8B-B14F-4D97-AF65-F5344CB8AC3E}">
        <p14:creationId xmlns:p14="http://schemas.microsoft.com/office/powerpoint/2010/main" val="19418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B86E7-3334-F321-2A85-881A7AB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34845"/>
          </a:xfrm>
        </p:spPr>
        <p:txBody>
          <a:bodyPr>
            <a:normAutofit/>
          </a:bodyPr>
          <a:lstStyle/>
          <a:p>
            <a:pPr algn="ctr"/>
            <a:r>
              <a:rPr lang="es-CL" sz="4800" dirty="0"/>
              <a:t>Comentario final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DBC5F-01BD-DF31-8775-122C740E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36955"/>
            <a:ext cx="10209930" cy="21729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 implementación de un sistema automatizado, que se apoya en tecnologías modernas y en una metodología estructurada, permite reducir pérdidas por vencimiento, agilizar la gestión de solicitudes y aportar datos precisos para la toma de decisiones a futuro.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4670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5CF7A-DEE7-5230-816E-D59F5810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16858"/>
          </a:xfrm>
        </p:spPr>
        <p:txBody>
          <a:bodyPr>
            <a:normAutofit/>
          </a:bodyPr>
          <a:lstStyle/>
          <a:p>
            <a:pPr algn="ctr"/>
            <a:r>
              <a:rPr lang="es-CL" sz="4800"/>
              <a:t>Introducción</a:t>
            </a:r>
            <a:endParaRPr lang="es-CL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1A1C4-57A4-CF54-961E-37DC4508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780458"/>
            <a:ext cx="9767477" cy="2565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/>
              <a:t>El proyecto busca desarrollar un sistema de gestión de bodega central de fármacos, que permita controlar de manera eficiente el inventario.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/>
              <a:t>El sistema busca mejorar la trazabilidad de los medicamentos y evitar las perdidas por vencimiento mediante la automatización de los procesos.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/>
              <a:t>El sistema se desarrollara con la metodología cascada.</a:t>
            </a:r>
            <a:endParaRPr lang="es-CL" dirty="0"/>
          </a:p>
        </p:txBody>
      </p:sp>
      <p:pic>
        <p:nvPicPr>
          <p:cNvPr id="1030" name="Picture 6" descr="SISTEMAS INTEGRADOS DE GESTIÓN: ¿QUÉ SON Y CÓMO FUNCIONAN?">
            <a:extLst>
              <a:ext uri="{FF2B5EF4-FFF2-40B4-BE49-F238E27FC236}">
                <a16:creationId xmlns:a16="http://schemas.microsoft.com/office/drawing/2014/main" id="{342FBE89-1038-BB49-7684-051E7F1EF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10" y="4239625"/>
            <a:ext cx="5069451" cy="24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0D1A4-B152-56AC-20AA-46FA491F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7194"/>
          </a:xfrm>
        </p:spPr>
        <p:txBody>
          <a:bodyPr>
            <a:normAutofit/>
          </a:bodyPr>
          <a:lstStyle/>
          <a:p>
            <a:pPr algn="ctr"/>
            <a:r>
              <a:rPr lang="es-CL" sz="4800" dirty="0"/>
              <a:t>Justificación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045033-0E65-877D-9211-9EB6A0F0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66452"/>
            <a:ext cx="10583556" cy="23695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El valor del proyecto radica en evitar la perdida de medicamentos facilitando su gestión de manera segura y eficiente, esto será posible mediante la optimización de los procesos y la mejora de la trazabilidad de los medicamentos.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6146" name="Picture 2" descr="Justificación de un Proyecto de investigación">
            <a:extLst>
              <a:ext uri="{FF2B5EF4-FFF2-40B4-BE49-F238E27FC236}">
                <a16:creationId xmlns:a16="http://schemas.microsoft.com/office/drawing/2014/main" id="{270DE582-199C-1DF2-5896-DAE488C0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6" y="3647090"/>
            <a:ext cx="4453759" cy="26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3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908A9-6888-D799-3E5C-6D53053A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87361"/>
          </a:xfrm>
        </p:spPr>
        <p:txBody>
          <a:bodyPr>
            <a:normAutofit/>
          </a:bodyPr>
          <a:lstStyle/>
          <a:p>
            <a:pPr algn="ctr"/>
            <a:r>
              <a:rPr lang="es-CL" sz="4800" dirty="0"/>
              <a:t>Objetivo 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07AC9-9E58-AF9A-E23F-9DA2FE51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27123"/>
            <a:ext cx="8535988" cy="22122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Desarrollar una plataforma de gestión de bodega de fármacos centralizada para optimizar el control de stock y vencimientos.</a:t>
            </a:r>
          </a:p>
        </p:txBody>
      </p:sp>
      <p:pic>
        <p:nvPicPr>
          <p:cNvPr id="2052" name="Picture 4" descr="Objetivos Generales y Específicos para el Éxito Empresarial">
            <a:extLst>
              <a:ext uri="{FF2B5EF4-FFF2-40B4-BE49-F238E27FC236}">
                <a16:creationId xmlns:a16="http://schemas.microsoft.com/office/drawing/2014/main" id="{13A3AF85-0965-AC8E-5C00-B9789C04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1" y="3828552"/>
            <a:ext cx="5675587" cy="270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1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B2FAE-D81E-F02D-4DD2-D04AE870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28368"/>
          </a:xfrm>
        </p:spPr>
        <p:txBody>
          <a:bodyPr>
            <a:normAutofit/>
          </a:bodyPr>
          <a:lstStyle/>
          <a:p>
            <a:pPr algn="ctr"/>
            <a:r>
              <a:rPr lang="es-CL" sz="4800" dirty="0"/>
              <a:t>Objetivos específicos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A51DF-5E9C-DE17-7FA8-376DEF6B4BF6}"/>
              </a:ext>
            </a:extLst>
          </p:cNvPr>
          <p:cNvSpPr>
            <a:spLocks noGrp="1"/>
          </p:cNvSpPr>
          <p:nvPr>
            <p:ph type="body" idx="1"/>
          </p:nvPr>
        </p:nvSpPr>
        <p:spPr bwMode="hidden">
          <a:xfrm>
            <a:off x="684212" y="1927124"/>
            <a:ext cx="8535988" cy="2880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Reducir un 80% las perdidas por vencimiento de fármacos mediante alertas y monitoreo de stock en 2 meses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Asegurar que el 100% de los fármacos almacenados tengan un registro de lote y fecha de vencimiento actualizado en 3 meses.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Asegurar que el 95% de las notificaciones de vencimiento sean enviadas con al menos 15 días de anticipación 1 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2400" dirty="0"/>
          </a:p>
        </p:txBody>
      </p:sp>
      <p:pic>
        <p:nvPicPr>
          <p:cNvPr id="3074" name="Picture 2" descr="Cómo establecer objetivos comerciales - Cepymenews">
            <a:extLst>
              <a:ext uri="{FF2B5EF4-FFF2-40B4-BE49-F238E27FC236}">
                <a16:creationId xmlns:a16="http://schemas.microsoft.com/office/drawing/2014/main" id="{66495B81-B781-A413-6EBD-6875EA98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42" y="4353110"/>
            <a:ext cx="4119727" cy="219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2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1771-1ABD-4830-B843-1A4A3E7D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56187"/>
          </a:xfrm>
        </p:spPr>
        <p:txBody>
          <a:bodyPr/>
          <a:lstStyle/>
          <a:p>
            <a:pPr algn="ctr"/>
            <a:r>
              <a:rPr lang="es-CL" sz="4800" dirty="0"/>
              <a:t>Metodología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C6F6C-7339-60D6-5F43-2AE02F3B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98522"/>
            <a:ext cx="9836303" cy="27399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El proyecto se desarrollara con la metodología cascada, la cual se dividirá en 5 fases secuenciales.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La metodología permitirá avanzar de forma estructurada y garantizara que cada fase se valide antes de pasar a la siguiente.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Las fases del proyecto son: Análisis de requerimientos, diseño del sistema, desarrollo, pruebas y despliegue.</a:t>
            </a:r>
          </a:p>
        </p:txBody>
      </p:sp>
      <p:pic>
        <p:nvPicPr>
          <p:cNvPr id="4100" name="Picture 4" descr="Metodología: Qué es, Tipos y Ejemplos - Enciclopedia Significados">
            <a:extLst>
              <a:ext uri="{FF2B5EF4-FFF2-40B4-BE49-F238E27FC236}">
                <a16:creationId xmlns:a16="http://schemas.microsoft.com/office/drawing/2014/main" id="{D15DCF01-C55F-C505-22C1-5DE06932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338" y="3981441"/>
            <a:ext cx="3636578" cy="272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F2263-2F8E-D9AE-423B-72CFE578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46355"/>
          </a:xfrm>
        </p:spPr>
        <p:txBody>
          <a:bodyPr>
            <a:normAutofit/>
          </a:bodyPr>
          <a:lstStyle/>
          <a:p>
            <a:pPr algn="ctr"/>
            <a:r>
              <a:rPr lang="es-CL" sz="4800"/>
              <a:t>Carta Gantt</a:t>
            </a:r>
            <a:endParaRPr lang="es-CL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973C4-4935-2FDA-0A16-CCC410A0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77961"/>
            <a:ext cx="10229594" cy="4116439"/>
          </a:xfrm>
          <a:solidFill>
            <a:schemeClr val="tx1"/>
          </a:solidFill>
        </p:spPr>
        <p:txBody>
          <a:bodyPr/>
          <a:lstStyle/>
          <a:p>
            <a:r>
              <a:rPr lang="es-CL" dirty="0"/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B525ED-820F-3A09-6336-923FB875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3" y="2576927"/>
            <a:ext cx="10055752" cy="271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92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14FDA-9690-29EE-1FF4-8488AF8F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0" y="304801"/>
            <a:ext cx="10589537" cy="6292644"/>
          </a:xfrm>
          <a:solidFill>
            <a:schemeClr val="tx1"/>
          </a:solidFill>
        </p:spPr>
        <p:txBody>
          <a:bodyPr/>
          <a:lstStyle/>
          <a:p>
            <a:r>
              <a:rPr lang="es-CL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324543-C85D-ABBC-8AE6-E94FE1C5B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7" y="3842475"/>
            <a:ext cx="10326726" cy="237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C7C6E8-F2E4-7A0B-F0F9-6DBFC091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7" y="504491"/>
            <a:ext cx="9724566" cy="3337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5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0E15-2FD6-618A-D67B-C4B31354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57865"/>
          </a:xfrm>
        </p:spPr>
        <p:txBody>
          <a:bodyPr/>
          <a:lstStyle/>
          <a:p>
            <a:pPr algn="ctr"/>
            <a:r>
              <a:rPr lang="es-CL" sz="4800" dirty="0"/>
              <a:t>Funcionalidades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146138-81C4-7CEA-9912-C5AF1E61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48466"/>
            <a:ext cx="4300743" cy="30774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Gestión de inventario.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Gestión de vencimientos.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Solicitudes de despacho.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Solicitudes de compra.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Notificaciones y reportes.</a:t>
            </a:r>
          </a:p>
        </p:txBody>
      </p:sp>
      <p:pic>
        <p:nvPicPr>
          <p:cNvPr id="5122" name="Picture 2" descr="Descifrando la Funcionalidad - Dharma Consulting">
            <a:extLst>
              <a:ext uri="{FF2B5EF4-FFF2-40B4-BE49-F238E27FC236}">
                <a16:creationId xmlns:a16="http://schemas.microsoft.com/office/drawing/2014/main" id="{E12F6067-64FD-790C-425C-DEB72449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48" y="2058497"/>
            <a:ext cx="4883974" cy="27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7206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329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Sector</vt:lpstr>
      <vt:lpstr>Gestión de bodega de fármacos centralizada</vt:lpstr>
      <vt:lpstr>Introducción</vt:lpstr>
      <vt:lpstr>Justificación</vt:lpstr>
      <vt:lpstr>Objetivo general</vt:lpstr>
      <vt:lpstr>Objetivos específicos</vt:lpstr>
      <vt:lpstr>Metodología</vt:lpstr>
      <vt:lpstr>Carta Gantt</vt:lpstr>
      <vt:lpstr>Presentación de PowerPoint</vt:lpstr>
      <vt:lpstr>Funcionalidades</vt:lpstr>
      <vt:lpstr>Comentario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Bastian Olivares Melgarejo</dc:creator>
  <cp:lastModifiedBy>el waton bb</cp:lastModifiedBy>
  <cp:revision>2</cp:revision>
  <dcterms:created xsi:type="dcterms:W3CDTF">2025-04-07T04:18:37Z</dcterms:created>
  <dcterms:modified xsi:type="dcterms:W3CDTF">2025-04-08T01:21:34Z</dcterms:modified>
</cp:coreProperties>
</file>