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6" r:id="rId10"/>
    <p:sldId id="265" r:id="rId11"/>
    <p:sldId id="266" r:id="rId12"/>
    <p:sldId id="271" r:id="rId13"/>
    <p:sldId id="267" r:id="rId14"/>
    <p:sldId id="269" r:id="rId15"/>
    <p:sldId id="268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67440-67EA-4D20-8621-394CA7E32880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0B2BB-2505-45E6-AF93-510C92445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0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Miért tesztelünk?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Tesztelés típusai</a:t>
            </a:r>
            <a:b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Manuális</a:t>
            </a:r>
          </a:p>
          <a:p>
            <a:pPr lvl="1"/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</a:p>
          <a:p>
            <a:pPr lvl="1"/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Integrációs</a:t>
            </a:r>
          </a:p>
          <a:p>
            <a:pPr lvl="1"/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Automatikus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Hogyan írjunk tesztelhető forráskódot</a:t>
            </a:r>
          </a:p>
          <a:p>
            <a:pPr lvl="1"/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Refaktorálás a modularizáció érdekében</a:t>
            </a:r>
          </a:p>
          <a:p>
            <a:pPr lvl="1"/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Injection alapjai</a:t>
            </a:r>
          </a:p>
          <a:p>
            <a:pPr lvl="1"/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Automatikus teszt demo (Selenium vagy PhantomJs)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B2BB-2505-45E6-AF93-510C9244515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581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20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2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07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87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103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9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68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8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6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29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9C66-6CA6-427D-8885-0E7816DB9CC1}" type="datetimeFigureOut">
              <a:rPr lang="hu-HU" smtClean="0"/>
              <a:t>2017. 04. 11.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6AC8-A535-4E11-BEEC-02E8A8E8A1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3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eiteristvan@gmail.com" TargetMode="External"/><Relationship Id="rId2" Type="http://schemas.openxmlformats.org/officeDocument/2006/relationships/hyperlink" Target="https://reiteristvan.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iteristvan/softwaretesti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Szoftvertesztelés a gyakorlatban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Reiter István – Microsoft MVP - LogMeIn</a:t>
            </a:r>
          </a:p>
        </p:txBody>
      </p:sp>
    </p:spTree>
    <p:extLst>
      <p:ext uri="{BB962C8B-B14F-4D97-AF65-F5344CB8AC3E}">
        <p14:creationId xmlns:p14="http://schemas.microsoft.com/office/powerpoint/2010/main" val="242504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 típusai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Manuális teszt</a:t>
            </a:r>
          </a:p>
          <a:p>
            <a:pPr lvl="1"/>
            <a:r>
              <a:rPr lang="hu-HU" dirty="0"/>
              <a:t>Erről most nem lesz szó </a:t>
            </a:r>
            <a:r>
              <a:rPr lang="hu-HU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De fontos!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Azért néhány megjegyzés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Ma már nem csak manuál tesztelésről beszélünk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QA Engineer</a:t>
            </a:r>
          </a:p>
        </p:txBody>
      </p:sp>
    </p:spTree>
    <p:extLst>
      <p:ext uri="{BB962C8B-B14F-4D97-AF65-F5344CB8AC3E}">
        <p14:creationId xmlns:p14="http://schemas.microsoft.com/office/powerpoint/2010/main" val="201198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tesztek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Szimulálják a valós felhasználási körülményeket</a:t>
            </a:r>
          </a:p>
          <a:p>
            <a:r>
              <a:rPr lang="hu-HU" dirty="0"/>
              <a:t>Headless browser</a:t>
            </a:r>
          </a:p>
          <a:p>
            <a:pPr lvl="1"/>
            <a:r>
              <a:rPr lang="hu-HU" dirty="0"/>
              <a:t>Selenium, PhantomJs</a:t>
            </a:r>
          </a:p>
          <a:p>
            <a:r>
              <a:rPr lang="hu-HU" dirty="0"/>
              <a:t>Tisztán kliens oldali tesztek esetén népszerűek</a:t>
            </a:r>
          </a:p>
          <a:p>
            <a:pPr lvl="1"/>
            <a:r>
              <a:rPr lang="hu-HU" dirty="0"/>
              <a:t>E2E tesztek</a:t>
            </a:r>
          </a:p>
          <a:p>
            <a:pPr lvl="1"/>
            <a:r>
              <a:rPr lang="hu-HU" dirty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400658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tesztek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Előnyök</a:t>
            </a:r>
          </a:p>
          <a:p>
            <a:pPr lvl="1"/>
            <a:r>
              <a:rPr lang="hu-HU" dirty="0"/>
              <a:t>(Szinte) valós környezetben folyik a teszt</a:t>
            </a:r>
          </a:p>
          <a:p>
            <a:pPr lvl="1"/>
            <a:r>
              <a:rPr lang="hu-HU" dirty="0"/>
              <a:t>Smoke tesztekre kiváló</a:t>
            </a:r>
          </a:p>
          <a:p>
            <a:r>
              <a:rPr lang="hu-HU" dirty="0"/>
              <a:t>Hátrányok</a:t>
            </a:r>
          </a:p>
          <a:p>
            <a:pPr lvl="1"/>
            <a:r>
              <a:rPr lang="hu-HU" dirty="0"/>
              <a:t>Sokáig tart a futásuk</a:t>
            </a:r>
          </a:p>
          <a:p>
            <a:pPr lvl="2"/>
            <a:r>
              <a:rPr lang="hu-HU" dirty="0"/>
              <a:t>Éjszakai tesztek</a:t>
            </a:r>
          </a:p>
          <a:p>
            <a:pPr lvl="1"/>
            <a:r>
              <a:rPr lang="hu-HU" dirty="0"/>
              <a:t>Nem megbízhatóak</a:t>
            </a:r>
          </a:p>
          <a:p>
            <a:pPr lvl="2"/>
            <a:r>
              <a:rPr lang="hu-HU" dirty="0"/>
              <a:t>Böngészőverziók lemaradnak (Selenium)</a:t>
            </a:r>
          </a:p>
          <a:p>
            <a:pPr lvl="2"/>
            <a:r>
              <a:rPr lang="hu-HU" dirty="0"/>
              <a:t>Timeout érzékenyek</a:t>
            </a:r>
          </a:p>
          <a:p>
            <a:pPr lvl="1"/>
            <a:r>
              <a:rPr lang="hu-HU" dirty="0"/>
              <a:t>Kell mögé infrastruktúra</a:t>
            </a:r>
          </a:p>
          <a:p>
            <a:pPr lvl="1"/>
            <a:r>
              <a:rPr lang="hu-HU" dirty="0"/>
              <a:t>És valaki aki karbantartja a teszteket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0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Egy adott egységnyi forráskódot tesztelnek</a:t>
            </a:r>
          </a:p>
          <a:p>
            <a:r>
              <a:rPr lang="hu-HU" dirty="0"/>
              <a:t>TDD</a:t>
            </a:r>
          </a:p>
          <a:p>
            <a:pPr lvl="1"/>
            <a:r>
              <a:rPr lang="hu-HU" dirty="0"/>
              <a:t>A tesztek a feature fejlesztéssel egy időben készülnek el</a:t>
            </a:r>
          </a:p>
          <a:p>
            <a:r>
              <a:rPr lang="hu-HU" dirty="0"/>
              <a:t>Főleg új projektek esetében működik</a:t>
            </a:r>
          </a:p>
          <a:p>
            <a:pPr lvl="1"/>
            <a:r>
              <a:rPr lang="hu-HU" dirty="0"/>
              <a:t>Legacy szoftverrel szinte lehetetlen bevezetni</a:t>
            </a:r>
          </a:p>
          <a:p>
            <a:r>
              <a:rPr lang="hu-HU" dirty="0"/>
              <a:t>A modulok függőségeit kicseréljük egyszerűbb megvalósításra</a:t>
            </a:r>
          </a:p>
          <a:p>
            <a:pPr lvl="1"/>
            <a:r>
              <a:rPr lang="hu-HU" dirty="0"/>
              <a:t>Fake</a:t>
            </a:r>
          </a:p>
          <a:p>
            <a:pPr lvl="1"/>
            <a:r>
              <a:rPr lang="hu-HU" dirty="0"/>
              <a:t>Mock</a:t>
            </a:r>
          </a:p>
          <a:p>
            <a:r>
              <a:rPr lang="hu-HU" dirty="0"/>
              <a:t>Code coverage</a:t>
            </a:r>
          </a:p>
          <a:p>
            <a:pPr lvl="1"/>
            <a:r>
              <a:rPr lang="hu-HU" dirty="0"/>
              <a:t>Nem feltétlenül a minőséget jelöli</a:t>
            </a:r>
          </a:p>
          <a:p>
            <a:pPr lvl="1"/>
            <a:r>
              <a:rPr lang="hu-HU" dirty="0"/>
              <a:t>Menedzserek szeretik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361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Előny</a:t>
            </a:r>
          </a:p>
          <a:p>
            <a:pPr lvl="1"/>
            <a:r>
              <a:rPr lang="hu-HU" dirty="0"/>
              <a:t>Kikényszeríti a moduláris felépítést</a:t>
            </a:r>
          </a:p>
          <a:p>
            <a:pPr lvl="1"/>
            <a:r>
              <a:rPr lang="hu-HU" dirty="0"/>
              <a:t>Segít egységes forráskódot kialakítani</a:t>
            </a:r>
          </a:p>
          <a:p>
            <a:pPr lvl="2"/>
            <a:r>
              <a:rPr lang="hu-HU" dirty="0"/>
              <a:t>Viszont ezt nagyon fegyelmezetten be is kell tartani – nincs hackelés</a:t>
            </a:r>
          </a:p>
          <a:p>
            <a:pPr lvl="1"/>
            <a:r>
              <a:rPr lang="hu-HU" dirty="0"/>
              <a:t>Része lehet a build folyamatnak hiszen gyorsan fut</a:t>
            </a:r>
          </a:p>
          <a:p>
            <a:r>
              <a:rPr lang="hu-HU" dirty="0"/>
              <a:t>Hátrány</a:t>
            </a:r>
          </a:p>
          <a:p>
            <a:pPr lvl="1"/>
            <a:r>
              <a:rPr lang="hu-HU" dirty="0"/>
              <a:t>Ha refaktorra van szükség valahol, akkor sok mindent eltörhet</a:t>
            </a:r>
          </a:p>
          <a:p>
            <a:pPr lvl="2"/>
            <a:r>
              <a:rPr lang="hu-HU" dirty="0"/>
              <a:t>Ez nem feltétlenül rossz dolog, hiszen így biztos minden utána lesz húzva!</a:t>
            </a:r>
          </a:p>
          <a:p>
            <a:pPr lvl="1"/>
            <a:r>
              <a:rPr lang="hu-HU" dirty="0"/>
              <a:t>Részegységeket csak magukban teszteli</a:t>
            </a:r>
          </a:p>
          <a:p>
            <a:pPr lvl="1"/>
            <a:r>
              <a:rPr lang="hu-HU" dirty="0"/>
              <a:t>Felesleges absztrakciókat vezethet be</a:t>
            </a:r>
          </a:p>
          <a:p>
            <a:pPr lvl="1"/>
            <a:r>
              <a:rPr lang="hu-HU" dirty="0"/>
              <a:t>Együttműködés third party könyvtárakkal néha nehéz (pl. EF)</a:t>
            </a:r>
          </a:p>
          <a:p>
            <a:pPr lvl="1"/>
            <a:r>
              <a:rPr lang="hu-HU" dirty="0"/>
              <a:t>Mi történik ha az alkalmazáslogika több helyen van szétszórva?</a:t>
            </a:r>
          </a:p>
          <a:p>
            <a:pPr lvl="2"/>
            <a:r>
              <a:rPr lang="hu-HU" dirty="0"/>
              <a:t>SP és Backend</a:t>
            </a:r>
          </a:p>
        </p:txBody>
      </p:sp>
    </p:spTree>
    <p:extLst>
      <p:ext uri="{BB962C8B-B14F-4D97-AF65-F5344CB8AC3E}">
        <p14:creationId xmlns:p14="http://schemas.microsoft.com/office/powerpoint/2010/main" val="76809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Integrációs tesztek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Komplett üzleti folyamatokat tesztelnek</a:t>
            </a:r>
          </a:p>
          <a:p>
            <a:pPr lvl="1"/>
            <a:r>
              <a:rPr lang="hu-HU" dirty="0"/>
              <a:t>Felhasználó regisztráció</a:t>
            </a:r>
          </a:p>
          <a:p>
            <a:pPr lvl="2"/>
            <a:r>
              <a:rPr lang="hu-HU" dirty="0"/>
              <a:t>Regisztrációs adatok validálása</a:t>
            </a:r>
          </a:p>
          <a:p>
            <a:pPr lvl="2"/>
            <a:r>
              <a:rPr lang="hu-HU" dirty="0"/>
              <a:t>Mentés</a:t>
            </a:r>
          </a:p>
          <a:p>
            <a:pPr lvl="2"/>
            <a:r>
              <a:rPr lang="hu-HU" dirty="0"/>
              <a:t>Aktiváló email küldése</a:t>
            </a:r>
          </a:p>
          <a:p>
            <a:pPr lvl="2"/>
            <a:r>
              <a:rPr lang="hu-HU" dirty="0"/>
              <a:t>Aktiváció</a:t>
            </a:r>
          </a:p>
          <a:p>
            <a:pPr lvl="2"/>
            <a:r>
              <a:rPr lang="hu-HU" dirty="0"/>
              <a:t>Sikeres login</a:t>
            </a:r>
          </a:p>
          <a:p>
            <a:r>
              <a:rPr lang="hu-HU" dirty="0"/>
              <a:t>Csak azt cseréljük fake/mock-ra amit feltétlenül muszáj</a:t>
            </a:r>
          </a:p>
          <a:p>
            <a:pPr lvl="1"/>
            <a:r>
              <a:rPr lang="hu-HU" dirty="0"/>
              <a:t>Pl.: Email küldés, Logolás</a:t>
            </a:r>
          </a:p>
          <a:p>
            <a:r>
              <a:rPr lang="hu-HU" dirty="0"/>
              <a:t>Lényegében komplett programot írunk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772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Integrációs tesztek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Előny</a:t>
            </a:r>
          </a:p>
          <a:p>
            <a:pPr lvl="1"/>
            <a:r>
              <a:rPr lang="hu-HU" dirty="0"/>
              <a:t>Bugfixre kiváló hiszen modellezhetjük amit a felhasználó a valóságban csinált</a:t>
            </a:r>
          </a:p>
          <a:p>
            <a:pPr lvl="1"/>
            <a:r>
              <a:rPr lang="hu-HU" dirty="0"/>
              <a:t>Kevés is elég, konkrét üzleti folyamatokat tesztelünk</a:t>
            </a:r>
          </a:p>
          <a:p>
            <a:pPr lvl="1"/>
            <a:r>
              <a:rPr lang="hu-HU" dirty="0"/>
              <a:t>Validálja az egyes komponensek együttműködését</a:t>
            </a:r>
          </a:p>
          <a:p>
            <a:pPr lvl="2"/>
            <a:r>
              <a:rPr lang="hu-HU" dirty="0"/>
              <a:t>Pl. Adatbázis szerverhez valóban a megfelelő formában érkeznek az adatok</a:t>
            </a:r>
          </a:p>
          <a:p>
            <a:r>
              <a:rPr lang="hu-HU" dirty="0"/>
              <a:t>Hátrány</a:t>
            </a:r>
          </a:p>
          <a:p>
            <a:pPr lvl="1"/>
            <a:r>
              <a:rPr lang="hu-HU" dirty="0"/>
              <a:t>Sok munka igazán jó keretrendszert építeni</a:t>
            </a:r>
          </a:p>
          <a:p>
            <a:pPr lvl="2"/>
            <a:r>
              <a:rPr lang="hu-HU" dirty="0"/>
              <a:t>És ezt gyakran ki is kell egészíteni</a:t>
            </a:r>
          </a:p>
          <a:p>
            <a:pPr lvl="1"/>
            <a:r>
              <a:rPr lang="hu-HU" dirty="0"/>
              <a:t>A futása lassú lehet, ezért build folyamatba nem biztos, hogy jó lesz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939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írjunk tesztelhető szoftvert?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Néhány egyszerű alapelv betartásával</a:t>
            </a:r>
          </a:p>
          <a:p>
            <a:r>
              <a:rPr lang="hu-HU" dirty="0"/>
              <a:t>SOLID</a:t>
            </a:r>
          </a:p>
          <a:p>
            <a:pPr lvl="1"/>
            <a:r>
              <a:rPr lang="hu-HU" dirty="0"/>
              <a:t>Single Responsibility Principle</a:t>
            </a:r>
          </a:p>
          <a:p>
            <a:r>
              <a:rPr lang="hu-HU" dirty="0"/>
              <a:t>KISS</a:t>
            </a:r>
          </a:p>
          <a:p>
            <a:r>
              <a:rPr lang="hu-HU" dirty="0"/>
              <a:t>DRY</a:t>
            </a:r>
          </a:p>
          <a:p>
            <a:r>
              <a:rPr lang="hu-HU" dirty="0"/>
              <a:t>YAGNI</a:t>
            </a:r>
          </a:p>
        </p:txBody>
      </p:sp>
    </p:spTree>
    <p:extLst>
      <p:ext uri="{BB962C8B-B14F-4D97-AF65-F5344CB8AC3E}">
        <p14:creationId xmlns:p14="http://schemas.microsoft.com/office/powerpoint/2010/main" val="363200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Belépő a teszteléshez</a:t>
            </a:r>
          </a:p>
          <a:p>
            <a:r>
              <a:rPr lang="hu-HU" dirty="0"/>
              <a:t>Absztrakció és megvalósítás szétválasztása</a:t>
            </a:r>
          </a:p>
          <a:p>
            <a:r>
              <a:rPr lang="hu-HU" dirty="0"/>
              <a:t>Interfész mint kontrakt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7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írjunk tesztet?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Kell egy teszt framework</a:t>
            </a:r>
          </a:p>
          <a:p>
            <a:pPr lvl="1"/>
            <a:r>
              <a:rPr lang="hu-HU" dirty="0"/>
              <a:t>VisualStudio, XUnit, NUnit</a:t>
            </a:r>
          </a:p>
          <a:p>
            <a:pPr lvl="1"/>
            <a:r>
              <a:rPr lang="hu-HU" dirty="0"/>
              <a:t>Vagy bármi más</a:t>
            </a:r>
          </a:p>
          <a:p>
            <a:r>
              <a:rPr lang="hu-HU" dirty="0"/>
              <a:t>Mock könyvtár</a:t>
            </a:r>
          </a:p>
          <a:p>
            <a:pPr lvl="1"/>
            <a:r>
              <a:rPr lang="hu-HU" dirty="0"/>
              <a:t>Moq</a:t>
            </a:r>
          </a:p>
          <a:p>
            <a:r>
              <a:rPr lang="hu-HU" dirty="0"/>
              <a:t>Legyen értelme a tesztnek</a:t>
            </a:r>
          </a:p>
          <a:p>
            <a:r>
              <a:rPr lang="hu-HU" dirty="0"/>
              <a:t>AAA</a:t>
            </a:r>
          </a:p>
          <a:p>
            <a:pPr lvl="1"/>
            <a:r>
              <a:rPr lang="hu-HU" dirty="0"/>
              <a:t>Arrange</a:t>
            </a:r>
          </a:p>
          <a:p>
            <a:pPr lvl="1"/>
            <a:r>
              <a:rPr lang="hu-HU" dirty="0"/>
              <a:t>Act</a:t>
            </a:r>
          </a:p>
          <a:p>
            <a:pPr lvl="1"/>
            <a:r>
              <a:rPr lang="hu-HU" dirty="0"/>
              <a:t>Assert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Közérdekű információk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Elérhetőségek</a:t>
            </a:r>
            <a:endParaRPr lang="hu-HU" dirty="0">
              <a:hlinkClick r:id="rId2"/>
            </a:endParaRPr>
          </a:p>
          <a:p>
            <a:pPr lvl="1"/>
            <a:r>
              <a:rPr lang="hu-HU" dirty="0">
                <a:hlinkClick r:id="rId2"/>
              </a:rPr>
              <a:t>https://reiteristvan.wordpress.com</a:t>
            </a:r>
            <a:endParaRPr lang="hu-HU" dirty="0"/>
          </a:p>
          <a:p>
            <a:pPr lvl="1"/>
            <a:r>
              <a:rPr lang="hu-HU" dirty="0">
                <a:hlinkClick r:id="rId3"/>
              </a:rPr>
              <a:t>reiteristvan@gmail.com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@reiteristvan</a:t>
            </a:r>
          </a:p>
          <a:p>
            <a:r>
              <a:rPr lang="hu-HU" dirty="0"/>
              <a:t>Letöltések</a:t>
            </a:r>
          </a:p>
          <a:p>
            <a:pPr lvl="1"/>
            <a:r>
              <a:rPr lang="hu-HU" dirty="0">
                <a:hlinkClick r:id="rId4"/>
              </a:rPr>
              <a:t>https://github.com/reiteristvan/softwaretesting</a:t>
            </a:r>
            <a:endParaRPr lang="hu-HU" dirty="0"/>
          </a:p>
          <a:p>
            <a:r>
              <a:rPr lang="hu-HU" dirty="0"/>
              <a:t>Kérdések</a:t>
            </a:r>
          </a:p>
          <a:p>
            <a:pPr lvl="1"/>
            <a:r>
              <a:rPr lang="hu-HU" dirty="0"/>
              <a:t>Az előadás végén</a:t>
            </a:r>
          </a:p>
        </p:txBody>
      </p:sp>
    </p:spTree>
    <p:extLst>
      <p:ext uri="{BB962C8B-B14F-4D97-AF65-F5344CB8AC3E}">
        <p14:creationId xmlns:p14="http://schemas.microsoft.com/office/powerpoint/2010/main" val="2047937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3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tesztelünk?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Formálisan: validálni kell, hogy a termék kielégíti-e az üzleti igényeket</a:t>
            </a:r>
          </a:p>
          <a:p>
            <a:r>
              <a:rPr lang="hu-HU" dirty="0"/>
              <a:t>De ez nem minden!</a:t>
            </a:r>
          </a:p>
          <a:p>
            <a:pPr lvl="1"/>
            <a:r>
              <a:rPr lang="hu-HU" dirty="0"/>
              <a:t>Működő szoftver != Jó szoftver</a:t>
            </a:r>
          </a:p>
          <a:p>
            <a:r>
              <a:rPr lang="hu-HU" dirty="0"/>
              <a:t>Technológiai követelmények</a:t>
            </a:r>
          </a:p>
          <a:p>
            <a:pPr lvl="1"/>
            <a:r>
              <a:rPr lang="hu-HU" dirty="0"/>
              <a:t>Tesztelhető szoftver =&gt;</a:t>
            </a:r>
          </a:p>
          <a:p>
            <a:pPr lvl="2"/>
            <a:r>
              <a:rPr lang="hu-HU" dirty="0"/>
              <a:t>Bővíthető</a:t>
            </a:r>
          </a:p>
          <a:p>
            <a:pPr lvl="2"/>
            <a:r>
              <a:rPr lang="hu-HU" dirty="0"/>
              <a:t>Könnyen debuggolható</a:t>
            </a:r>
          </a:p>
          <a:p>
            <a:pPr lvl="2"/>
            <a:r>
              <a:rPr lang="hu-HU" dirty="0"/>
              <a:t>Átlátható</a:t>
            </a:r>
          </a:p>
        </p:txBody>
      </p:sp>
    </p:spTree>
    <p:extLst>
      <p:ext uri="{BB962C8B-B14F-4D97-AF65-F5344CB8AC3E}">
        <p14:creationId xmlns:p14="http://schemas.microsoft.com/office/powerpoint/2010/main" val="36150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14" y="900442"/>
            <a:ext cx="6573611" cy="45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elrontottunk...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úgy is marad</a:t>
            </a:r>
          </a:p>
          <a:p>
            <a:pPr lvl="1"/>
            <a:r>
              <a:rPr lang="hu-HU" dirty="0"/>
              <a:t>Drága</a:t>
            </a:r>
          </a:p>
          <a:p>
            <a:pPr lvl="1"/>
            <a:r>
              <a:rPr lang="hu-HU" dirty="0"/>
              <a:t>Nincs idő rá</a:t>
            </a:r>
          </a:p>
          <a:p>
            <a:pPr lvl="1"/>
            <a:r>
              <a:rPr lang="hu-HU" dirty="0"/>
              <a:t>Nem fizetik ki</a:t>
            </a:r>
          </a:p>
          <a:p>
            <a:r>
              <a:rPr lang="hu-HU" dirty="0"/>
              <a:t>Ha egyszer kijutott elő környezetbe szinte soha nem lesz idő/alkalom újraírni</a:t>
            </a:r>
          </a:p>
          <a:p>
            <a:pPr lvl="1"/>
            <a:r>
              <a:rPr lang="hu-HU" dirty="0"/>
              <a:t>Technical Debt: TODO == WONTDO</a:t>
            </a:r>
          </a:p>
          <a:p>
            <a:r>
              <a:rPr lang="hu-HU" dirty="0"/>
              <a:t>Kivétel(?)</a:t>
            </a:r>
          </a:p>
          <a:p>
            <a:pPr lvl="1"/>
            <a:r>
              <a:rPr lang="hu-HU" dirty="0"/>
              <a:t>Startup</a:t>
            </a:r>
          </a:p>
          <a:p>
            <a:pPr lvl="1"/>
            <a:r>
              <a:rPr lang="hu-HU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106935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Szóval, miért tesztelünk?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Validálják az üzleti folyamatokat</a:t>
            </a:r>
          </a:p>
          <a:p>
            <a:r>
              <a:rPr lang="hu-HU" dirty="0"/>
              <a:t>Biztosítják, hogy a szoftver felépítése megfelelő</a:t>
            </a:r>
          </a:p>
          <a:p>
            <a:r>
              <a:rPr lang="hu-HU" dirty="0"/>
              <a:t>Bugfix, bugfix, bugfix</a:t>
            </a:r>
          </a:p>
        </p:txBody>
      </p:sp>
    </p:spTree>
    <p:extLst>
      <p:ext uri="{BB962C8B-B14F-4D97-AF65-F5344CB8AC3E}">
        <p14:creationId xmlns:p14="http://schemas.microsoft.com/office/powerpoint/2010/main" val="301110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r>
              <a:rPr lang="hu-HU" sz="9600" b="1" dirty="0">
                <a:solidFill>
                  <a:srgbClr val="FF0000"/>
                </a:solidFill>
              </a:rPr>
              <a:t>DEBUG IS A FEATURE</a:t>
            </a:r>
          </a:p>
        </p:txBody>
      </p:sp>
    </p:spTree>
    <p:extLst>
      <p:ext uri="{BB962C8B-B14F-4D97-AF65-F5344CB8AC3E}">
        <p14:creationId xmlns:p14="http://schemas.microsoft.com/office/powerpoint/2010/main" val="92749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3682"/>
            <a:ext cx="10515600" cy="60188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tesztelési stratégia alapjaiban határozza meg a szoftver életciklusát</a:t>
            </a:r>
          </a:p>
        </p:txBody>
      </p:sp>
    </p:spTree>
    <p:extLst>
      <p:ext uri="{BB962C8B-B14F-4D97-AF65-F5344CB8AC3E}">
        <p14:creationId xmlns:p14="http://schemas.microsoft.com/office/powerpoint/2010/main" val="45465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Állatorvosi ló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BlogIn</a:t>
            </a:r>
          </a:p>
          <a:p>
            <a:r>
              <a:rPr lang="hu-HU" dirty="0"/>
              <a:t>AuthorityIdentity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7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537</Words>
  <Application>Microsoft Office PowerPoint</Application>
  <PresentationFormat>Widescreen</PresentationFormat>
  <Paragraphs>148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Szoftvertesztelés a gyakorlatban</vt:lpstr>
      <vt:lpstr>Közérdekű információk</vt:lpstr>
      <vt:lpstr>Miért tesztelünk?</vt:lpstr>
      <vt:lpstr>PowerPoint Presentation</vt:lpstr>
      <vt:lpstr>Amit elrontottunk...</vt:lpstr>
      <vt:lpstr>Szóval, miért tesztelünk?</vt:lpstr>
      <vt:lpstr>DEBUG IS A FEATURE</vt:lpstr>
      <vt:lpstr>Konklúzió</vt:lpstr>
      <vt:lpstr>Állatorvosi ló</vt:lpstr>
      <vt:lpstr>Tesztek típusai</vt:lpstr>
      <vt:lpstr>Automatikus tesztek</vt:lpstr>
      <vt:lpstr>Automatikus tesztek</vt:lpstr>
      <vt:lpstr>Unit tesztek</vt:lpstr>
      <vt:lpstr>Unit tesztek</vt:lpstr>
      <vt:lpstr>Integrációs tesztek</vt:lpstr>
      <vt:lpstr>Integrációs tesztek</vt:lpstr>
      <vt:lpstr>Hogyan írjunk tesztelhető szoftvert?</vt:lpstr>
      <vt:lpstr>Dependency Injection</vt:lpstr>
      <vt:lpstr>Hogyan írjunk tesztet?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Reiter István</dc:creator>
  <cp:lastModifiedBy>Istvan Reiter</cp:lastModifiedBy>
  <cp:revision>23</cp:revision>
  <dcterms:created xsi:type="dcterms:W3CDTF">2017-03-26T09:20:31Z</dcterms:created>
  <dcterms:modified xsi:type="dcterms:W3CDTF">2017-04-11T06:29:44Z</dcterms:modified>
</cp:coreProperties>
</file>