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3" r:id="rId3"/>
    <p:sldId id="257" r:id="rId4"/>
    <p:sldId id="258" r:id="rId5"/>
    <p:sldId id="259" r:id="rId6"/>
    <p:sldId id="260" r:id="rId7"/>
    <p:sldId id="264" r:id="rId8"/>
    <p:sldId id="261" r:id="rId9"/>
    <p:sldId id="265" r:id="rId10"/>
    <p:sldId id="266" r:id="rId11"/>
    <p:sldId id="267" r:id="rId12"/>
    <p:sldId id="262" r:id="rId13"/>
  </p:sldIdLst>
  <p:sldSz cx="12192000" cy="6858000"/>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7" d="100"/>
          <a:sy n="87" d="100"/>
        </p:scale>
        <p:origin x="2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CA8F6A-57BD-4207-8000-47B1AE88FCFC}"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B42D45D-0BEC-4BC6-A4E2-FC411E90672E}">
      <dgm:prSet/>
      <dgm:spPr/>
      <dgm:t>
        <a:bodyPr/>
        <a:lstStyle/>
        <a:p>
          <a:pPr>
            <a:defRPr cap="all"/>
          </a:pPr>
          <a:r>
            <a:rPr lang="en-US" b="0" i="0"/>
            <a:t>Design</a:t>
          </a:r>
          <a:endParaRPr lang="en-US"/>
        </a:p>
      </dgm:t>
    </dgm:pt>
    <dgm:pt modelId="{DFF1EBDC-3695-41A3-990D-727BDC692842}" type="parTrans" cxnId="{2CBCE394-3A10-4074-85F7-EF64666D4E5D}">
      <dgm:prSet/>
      <dgm:spPr/>
      <dgm:t>
        <a:bodyPr/>
        <a:lstStyle/>
        <a:p>
          <a:endParaRPr lang="en-US"/>
        </a:p>
      </dgm:t>
    </dgm:pt>
    <dgm:pt modelId="{584E1864-98CC-4B69-9976-6B59D0F01419}" type="sibTrans" cxnId="{2CBCE394-3A10-4074-85F7-EF64666D4E5D}">
      <dgm:prSet/>
      <dgm:spPr/>
      <dgm:t>
        <a:bodyPr/>
        <a:lstStyle/>
        <a:p>
          <a:endParaRPr lang="en-US"/>
        </a:p>
      </dgm:t>
    </dgm:pt>
    <dgm:pt modelId="{11138F52-A40E-47AC-95C8-F805137F4AB3}">
      <dgm:prSet/>
      <dgm:spPr/>
      <dgm:t>
        <a:bodyPr/>
        <a:lstStyle/>
        <a:p>
          <a:pPr>
            <a:defRPr cap="all"/>
          </a:pPr>
          <a:r>
            <a:rPr lang="en-US" b="0" i="0"/>
            <a:t>Pros and cons</a:t>
          </a:r>
          <a:endParaRPr lang="en-US"/>
        </a:p>
      </dgm:t>
    </dgm:pt>
    <dgm:pt modelId="{B4BB07AE-3FAC-41B1-9499-DC658E0966D6}" type="parTrans" cxnId="{A657C6BB-0FA4-4AEA-9864-DC0502C4C003}">
      <dgm:prSet/>
      <dgm:spPr/>
      <dgm:t>
        <a:bodyPr/>
        <a:lstStyle/>
        <a:p>
          <a:endParaRPr lang="en-US"/>
        </a:p>
      </dgm:t>
    </dgm:pt>
    <dgm:pt modelId="{CEA079F5-CFCF-4B48-9E42-2AC8523D2820}" type="sibTrans" cxnId="{A657C6BB-0FA4-4AEA-9864-DC0502C4C003}">
      <dgm:prSet/>
      <dgm:spPr/>
      <dgm:t>
        <a:bodyPr/>
        <a:lstStyle/>
        <a:p>
          <a:endParaRPr lang="en-US"/>
        </a:p>
      </dgm:t>
    </dgm:pt>
    <dgm:pt modelId="{9A1DD431-6025-4BA0-A06A-57A14C1CBD0C}">
      <dgm:prSet/>
      <dgm:spPr/>
      <dgm:t>
        <a:bodyPr/>
        <a:lstStyle/>
        <a:p>
          <a:pPr>
            <a:defRPr cap="all"/>
          </a:pPr>
          <a:r>
            <a:rPr lang="en-US" b="0" i="0"/>
            <a:t>Bugs?</a:t>
          </a:r>
          <a:endParaRPr lang="en-US"/>
        </a:p>
      </dgm:t>
    </dgm:pt>
    <dgm:pt modelId="{143B6B73-AA0E-4E8B-B63D-FF20D8FB11E8}" type="parTrans" cxnId="{66966E9F-E311-4963-B495-E606502C8B69}">
      <dgm:prSet/>
      <dgm:spPr/>
      <dgm:t>
        <a:bodyPr/>
        <a:lstStyle/>
        <a:p>
          <a:endParaRPr lang="en-US"/>
        </a:p>
      </dgm:t>
    </dgm:pt>
    <dgm:pt modelId="{FA51CC1F-3786-42A1-A69F-7FBDC947DDB9}" type="sibTrans" cxnId="{66966E9F-E311-4963-B495-E606502C8B69}">
      <dgm:prSet/>
      <dgm:spPr/>
      <dgm:t>
        <a:bodyPr/>
        <a:lstStyle/>
        <a:p>
          <a:endParaRPr lang="en-US"/>
        </a:p>
      </dgm:t>
    </dgm:pt>
    <dgm:pt modelId="{7C5D3563-0224-4F5D-945C-F9220BFBAA12}">
      <dgm:prSet/>
      <dgm:spPr/>
      <dgm:t>
        <a:bodyPr/>
        <a:lstStyle/>
        <a:p>
          <a:pPr>
            <a:defRPr cap="all"/>
          </a:pPr>
          <a:r>
            <a:rPr lang="en-US" b="0" i="0"/>
            <a:t>Would you use it?</a:t>
          </a:r>
          <a:endParaRPr lang="en-US"/>
        </a:p>
      </dgm:t>
    </dgm:pt>
    <dgm:pt modelId="{1648CC7C-DC39-4F22-9CB6-50682DC94A46}" type="parTrans" cxnId="{E087E8DA-00E2-4626-8ABC-314560FDBC40}">
      <dgm:prSet/>
      <dgm:spPr/>
      <dgm:t>
        <a:bodyPr/>
        <a:lstStyle/>
        <a:p>
          <a:endParaRPr lang="en-US"/>
        </a:p>
      </dgm:t>
    </dgm:pt>
    <dgm:pt modelId="{572C698E-0EC2-4EE3-B5E5-FC8CCB3E2245}" type="sibTrans" cxnId="{E087E8DA-00E2-4626-8ABC-314560FDBC40}">
      <dgm:prSet/>
      <dgm:spPr/>
      <dgm:t>
        <a:bodyPr/>
        <a:lstStyle/>
        <a:p>
          <a:endParaRPr lang="en-US"/>
        </a:p>
      </dgm:t>
    </dgm:pt>
    <dgm:pt modelId="{E44E20EA-D2A5-4891-AE11-1EB670E04A8A}" type="pres">
      <dgm:prSet presAssocID="{0CCA8F6A-57BD-4207-8000-47B1AE88FCFC}" presName="root" presStyleCnt="0">
        <dgm:presLayoutVars>
          <dgm:dir/>
          <dgm:resizeHandles val="exact"/>
        </dgm:presLayoutVars>
      </dgm:prSet>
      <dgm:spPr/>
    </dgm:pt>
    <dgm:pt modelId="{A09B736D-ABA9-4605-B864-3DF8C9614C6B}" type="pres">
      <dgm:prSet presAssocID="{1B42D45D-0BEC-4BC6-A4E2-FC411E90672E}" presName="compNode" presStyleCnt="0"/>
      <dgm:spPr/>
    </dgm:pt>
    <dgm:pt modelId="{0BF0BEA3-2EEB-47C0-8F67-6EFC4A680E48}" type="pres">
      <dgm:prSet presAssocID="{1B42D45D-0BEC-4BC6-A4E2-FC411E90672E}" presName="iconBgRect" presStyleLbl="bgShp" presStyleIdx="0" presStyleCnt="4"/>
      <dgm:spPr/>
    </dgm:pt>
    <dgm:pt modelId="{38151BDB-5EC8-4320-8EB1-DAA9DD165BD8}" type="pres">
      <dgm:prSet presAssocID="{1B42D45D-0BEC-4BC6-A4E2-FC411E90672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iaal"/>
        </a:ext>
      </dgm:extLst>
    </dgm:pt>
    <dgm:pt modelId="{63E082F3-07D2-4072-8AA7-A8D07281486E}" type="pres">
      <dgm:prSet presAssocID="{1B42D45D-0BEC-4BC6-A4E2-FC411E90672E}" presName="spaceRect" presStyleCnt="0"/>
      <dgm:spPr/>
    </dgm:pt>
    <dgm:pt modelId="{C55175E6-3A83-42E1-B18A-5B998D48A178}" type="pres">
      <dgm:prSet presAssocID="{1B42D45D-0BEC-4BC6-A4E2-FC411E90672E}" presName="textRect" presStyleLbl="revTx" presStyleIdx="0" presStyleCnt="4">
        <dgm:presLayoutVars>
          <dgm:chMax val="1"/>
          <dgm:chPref val="1"/>
        </dgm:presLayoutVars>
      </dgm:prSet>
      <dgm:spPr/>
    </dgm:pt>
    <dgm:pt modelId="{337405BD-469A-4587-A9E5-AEEED537EACD}" type="pres">
      <dgm:prSet presAssocID="{584E1864-98CC-4B69-9976-6B59D0F01419}" presName="sibTrans" presStyleCnt="0"/>
      <dgm:spPr/>
    </dgm:pt>
    <dgm:pt modelId="{F65C34D5-D9AF-4CFB-8BB5-27AFB470FD17}" type="pres">
      <dgm:prSet presAssocID="{11138F52-A40E-47AC-95C8-F805137F4AB3}" presName="compNode" presStyleCnt="0"/>
      <dgm:spPr/>
    </dgm:pt>
    <dgm:pt modelId="{9AA16D3D-3BDE-4996-A30F-EE77620FD240}" type="pres">
      <dgm:prSet presAssocID="{11138F52-A40E-47AC-95C8-F805137F4AB3}" presName="iconBgRect" presStyleLbl="bgShp" presStyleIdx="1" presStyleCnt="4"/>
      <dgm:spPr/>
    </dgm:pt>
    <dgm:pt modelId="{1C8CFF52-271B-4091-9FF5-57F14970A046}" type="pres">
      <dgm:prSet presAssocID="{11138F52-A40E-47AC-95C8-F805137F4AB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9FE6B7DA-A324-4CA4-A095-C6ADF6A927F4}" type="pres">
      <dgm:prSet presAssocID="{11138F52-A40E-47AC-95C8-F805137F4AB3}" presName="spaceRect" presStyleCnt="0"/>
      <dgm:spPr/>
    </dgm:pt>
    <dgm:pt modelId="{359B6418-54D5-413C-B47D-B8462DAD6C0D}" type="pres">
      <dgm:prSet presAssocID="{11138F52-A40E-47AC-95C8-F805137F4AB3}" presName="textRect" presStyleLbl="revTx" presStyleIdx="1" presStyleCnt="4">
        <dgm:presLayoutVars>
          <dgm:chMax val="1"/>
          <dgm:chPref val="1"/>
        </dgm:presLayoutVars>
      </dgm:prSet>
      <dgm:spPr/>
    </dgm:pt>
    <dgm:pt modelId="{9832261F-F3CB-4E72-A81F-8DB611094D6C}" type="pres">
      <dgm:prSet presAssocID="{CEA079F5-CFCF-4B48-9E42-2AC8523D2820}" presName="sibTrans" presStyleCnt="0"/>
      <dgm:spPr/>
    </dgm:pt>
    <dgm:pt modelId="{15C82915-D175-49DA-9A28-46B68D133357}" type="pres">
      <dgm:prSet presAssocID="{9A1DD431-6025-4BA0-A06A-57A14C1CBD0C}" presName="compNode" presStyleCnt="0"/>
      <dgm:spPr/>
    </dgm:pt>
    <dgm:pt modelId="{82D5EAC7-5470-4EAE-A0DA-B1030D135B83}" type="pres">
      <dgm:prSet presAssocID="{9A1DD431-6025-4BA0-A06A-57A14C1CBD0C}" presName="iconBgRect" presStyleLbl="bgShp" presStyleIdx="2" presStyleCnt="4"/>
      <dgm:spPr/>
    </dgm:pt>
    <dgm:pt modelId="{38D3FDDE-E4BB-4180-92C6-A2B815410EEA}" type="pres">
      <dgm:prSet presAssocID="{9A1DD431-6025-4BA0-A06A-57A14C1CBD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under Magnifying Glass"/>
        </a:ext>
      </dgm:extLst>
    </dgm:pt>
    <dgm:pt modelId="{AB588BCC-CDFA-4054-9A63-DE9BEC47B9FD}" type="pres">
      <dgm:prSet presAssocID="{9A1DD431-6025-4BA0-A06A-57A14C1CBD0C}" presName="spaceRect" presStyleCnt="0"/>
      <dgm:spPr/>
    </dgm:pt>
    <dgm:pt modelId="{D8D4A99E-AA96-4F6C-9DB5-A58FC52C976A}" type="pres">
      <dgm:prSet presAssocID="{9A1DD431-6025-4BA0-A06A-57A14C1CBD0C}" presName="textRect" presStyleLbl="revTx" presStyleIdx="2" presStyleCnt="4">
        <dgm:presLayoutVars>
          <dgm:chMax val="1"/>
          <dgm:chPref val="1"/>
        </dgm:presLayoutVars>
      </dgm:prSet>
      <dgm:spPr/>
    </dgm:pt>
    <dgm:pt modelId="{E50B01C4-7127-4016-9B47-D1500488B0F4}" type="pres">
      <dgm:prSet presAssocID="{FA51CC1F-3786-42A1-A69F-7FBDC947DDB9}" presName="sibTrans" presStyleCnt="0"/>
      <dgm:spPr/>
    </dgm:pt>
    <dgm:pt modelId="{D159403C-25A5-4263-A61D-50BF43874E25}" type="pres">
      <dgm:prSet presAssocID="{7C5D3563-0224-4F5D-945C-F9220BFBAA12}" presName="compNode" presStyleCnt="0"/>
      <dgm:spPr/>
    </dgm:pt>
    <dgm:pt modelId="{EDE3C56B-205C-4D60-8EF5-5C7B85EE0C54}" type="pres">
      <dgm:prSet presAssocID="{7C5D3563-0224-4F5D-945C-F9220BFBAA12}" presName="iconBgRect" presStyleLbl="bgShp" presStyleIdx="3" presStyleCnt="4"/>
      <dgm:spPr/>
    </dgm:pt>
    <dgm:pt modelId="{50C779BD-9E74-47B4-BD1F-DDFE19E88633}" type="pres">
      <dgm:prSet presAssocID="{7C5D3563-0224-4F5D-945C-F9220BFBAA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With Person"/>
        </a:ext>
      </dgm:extLst>
    </dgm:pt>
    <dgm:pt modelId="{12394400-B695-4D57-87EC-99519E1D7E8C}" type="pres">
      <dgm:prSet presAssocID="{7C5D3563-0224-4F5D-945C-F9220BFBAA12}" presName="spaceRect" presStyleCnt="0"/>
      <dgm:spPr/>
    </dgm:pt>
    <dgm:pt modelId="{7530AB69-C2DC-4C57-8C82-6D5085D38D73}" type="pres">
      <dgm:prSet presAssocID="{7C5D3563-0224-4F5D-945C-F9220BFBAA12}" presName="textRect" presStyleLbl="revTx" presStyleIdx="3" presStyleCnt="4">
        <dgm:presLayoutVars>
          <dgm:chMax val="1"/>
          <dgm:chPref val="1"/>
        </dgm:presLayoutVars>
      </dgm:prSet>
      <dgm:spPr/>
    </dgm:pt>
  </dgm:ptLst>
  <dgm:cxnLst>
    <dgm:cxn modelId="{94C08610-B33C-47AB-8AD9-A1338A3C4E67}" type="presOf" srcId="{11138F52-A40E-47AC-95C8-F805137F4AB3}" destId="{359B6418-54D5-413C-B47D-B8462DAD6C0D}" srcOrd="0" destOrd="0" presId="urn:microsoft.com/office/officeart/2018/5/layout/IconCircleLabelList"/>
    <dgm:cxn modelId="{06EC6F5F-7CE0-4D77-A60B-05AA7D224F7F}" type="presOf" srcId="{1B42D45D-0BEC-4BC6-A4E2-FC411E90672E}" destId="{C55175E6-3A83-42E1-B18A-5B998D48A178}" srcOrd="0" destOrd="0" presId="urn:microsoft.com/office/officeart/2018/5/layout/IconCircleLabelList"/>
    <dgm:cxn modelId="{2CBCE394-3A10-4074-85F7-EF64666D4E5D}" srcId="{0CCA8F6A-57BD-4207-8000-47B1AE88FCFC}" destId="{1B42D45D-0BEC-4BC6-A4E2-FC411E90672E}" srcOrd="0" destOrd="0" parTransId="{DFF1EBDC-3695-41A3-990D-727BDC692842}" sibTransId="{584E1864-98CC-4B69-9976-6B59D0F01419}"/>
    <dgm:cxn modelId="{66966E9F-E311-4963-B495-E606502C8B69}" srcId="{0CCA8F6A-57BD-4207-8000-47B1AE88FCFC}" destId="{9A1DD431-6025-4BA0-A06A-57A14C1CBD0C}" srcOrd="2" destOrd="0" parTransId="{143B6B73-AA0E-4E8B-B63D-FF20D8FB11E8}" sibTransId="{FA51CC1F-3786-42A1-A69F-7FBDC947DDB9}"/>
    <dgm:cxn modelId="{FD0B37BB-CBB5-4EED-AEFF-40DFF7409F81}" type="presOf" srcId="{9A1DD431-6025-4BA0-A06A-57A14C1CBD0C}" destId="{D8D4A99E-AA96-4F6C-9DB5-A58FC52C976A}" srcOrd="0" destOrd="0" presId="urn:microsoft.com/office/officeart/2018/5/layout/IconCircleLabelList"/>
    <dgm:cxn modelId="{A657C6BB-0FA4-4AEA-9864-DC0502C4C003}" srcId="{0CCA8F6A-57BD-4207-8000-47B1AE88FCFC}" destId="{11138F52-A40E-47AC-95C8-F805137F4AB3}" srcOrd="1" destOrd="0" parTransId="{B4BB07AE-3FAC-41B1-9499-DC658E0966D6}" sibTransId="{CEA079F5-CFCF-4B48-9E42-2AC8523D2820}"/>
    <dgm:cxn modelId="{C9A1B3D5-0032-4592-8559-FADBACB02C0E}" type="presOf" srcId="{0CCA8F6A-57BD-4207-8000-47B1AE88FCFC}" destId="{E44E20EA-D2A5-4891-AE11-1EB670E04A8A}" srcOrd="0" destOrd="0" presId="urn:microsoft.com/office/officeart/2018/5/layout/IconCircleLabelList"/>
    <dgm:cxn modelId="{E087E8DA-00E2-4626-8ABC-314560FDBC40}" srcId="{0CCA8F6A-57BD-4207-8000-47B1AE88FCFC}" destId="{7C5D3563-0224-4F5D-945C-F9220BFBAA12}" srcOrd="3" destOrd="0" parTransId="{1648CC7C-DC39-4F22-9CB6-50682DC94A46}" sibTransId="{572C698E-0EC2-4EE3-B5E5-FC8CCB3E2245}"/>
    <dgm:cxn modelId="{536960E3-D1F0-421A-A00D-A90540851257}" type="presOf" srcId="{7C5D3563-0224-4F5D-945C-F9220BFBAA12}" destId="{7530AB69-C2DC-4C57-8C82-6D5085D38D73}" srcOrd="0" destOrd="0" presId="urn:microsoft.com/office/officeart/2018/5/layout/IconCircleLabelList"/>
    <dgm:cxn modelId="{D8F0C942-7575-44BF-9C5A-07F6617BD635}" type="presParOf" srcId="{E44E20EA-D2A5-4891-AE11-1EB670E04A8A}" destId="{A09B736D-ABA9-4605-B864-3DF8C9614C6B}" srcOrd="0" destOrd="0" presId="urn:microsoft.com/office/officeart/2018/5/layout/IconCircleLabelList"/>
    <dgm:cxn modelId="{B3EA0E19-90EA-4C37-B180-A0A5C8094D81}" type="presParOf" srcId="{A09B736D-ABA9-4605-B864-3DF8C9614C6B}" destId="{0BF0BEA3-2EEB-47C0-8F67-6EFC4A680E48}" srcOrd="0" destOrd="0" presId="urn:microsoft.com/office/officeart/2018/5/layout/IconCircleLabelList"/>
    <dgm:cxn modelId="{381B933A-314D-4CFE-BF16-714D95715D56}" type="presParOf" srcId="{A09B736D-ABA9-4605-B864-3DF8C9614C6B}" destId="{38151BDB-5EC8-4320-8EB1-DAA9DD165BD8}" srcOrd="1" destOrd="0" presId="urn:microsoft.com/office/officeart/2018/5/layout/IconCircleLabelList"/>
    <dgm:cxn modelId="{D57C094D-DDE1-495E-AF8B-432F4C1ABFD4}" type="presParOf" srcId="{A09B736D-ABA9-4605-B864-3DF8C9614C6B}" destId="{63E082F3-07D2-4072-8AA7-A8D07281486E}" srcOrd="2" destOrd="0" presId="urn:microsoft.com/office/officeart/2018/5/layout/IconCircleLabelList"/>
    <dgm:cxn modelId="{4FE1DCFD-A58D-4404-B724-55E14742C3F5}" type="presParOf" srcId="{A09B736D-ABA9-4605-B864-3DF8C9614C6B}" destId="{C55175E6-3A83-42E1-B18A-5B998D48A178}" srcOrd="3" destOrd="0" presId="urn:microsoft.com/office/officeart/2018/5/layout/IconCircleLabelList"/>
    <dgm:cxn modelId="{2610A2BD-469C-4B6B-AAD6-DEDE3BDF93B4}" type="presParOf" srcId="{E44E20EA-D2A5-4891-AE11-1EB670E04A8A}" destId="{337405BD-469A-4587-A9E5-AEEED537EACD}" srcOrd="1" destOrd="0" presId="urn:microsoft.com/office/officeart/2018/5/layout/IconCircleLabelList"/>
    <dgm:cxn modelId="{93A99B97-7969-479D-8185-AFF35DC2AE1B}" type="presParOf" srcId="{E44E20EA-D2A5-4891-AE11-1EB670E04A8A}" destId="{F65C34D5-D9AF-4CFB-8BB5-27AFB470FD17}" srcOrd="2" destOrd="0" presId="urn:microsoft.com/office/officeart/2018/5/layout/IconCircleLabelList"/>
    <dgm:cxn modelId="{6F66907D-6DFE-4054-A5B9-95C7F0F12C4F}" type="presParOf" srcId="{F65C34D5-D9AF-4CFB-8BB5-27AFB470FD17}" destId="{9AA16D3D-3BDE-4996-A30F-EE77620FD240}" srcOrd="0" destOrd="0" presId="urn:microsoft.com/office/officeart/2018/5/layout/IconCircleLabelList"/>
    <dgm:cxn modelId="{B6BD2FB6-88CC-4202-8CD3-291C2FA2A9B3}" type="presParOf" srcId="{F65C34D5-D9AF-4CFB-8BB5-27AFB470FD17}" destId="{1C8CFF52-271B-4091-9FF5-57F14970A046}" srcOrd="1" destOrd="0" presId="urn:microsoft.com/office/officeart/2018/5/layout/IconCircleLabelList"/>
    <dgm:cxn modelId="{1680882A-64B5-4A40-A686-0FCE6E0A81F2}" type="presParOf" srcId="{F65C34D5-D9AF-4CFB-8BB5-27AFB470FD17}" destId="{9FE6B7DA-A324-4CA4-A095-C6ADF6A927F4}" srcOrd="2" destOrd="0" presId="urn:microsoft.com/office/officeart/2018/5/layout/IconCircleLabelList"/>
    <dgm:cxn modelId="{8DC6E804-C292-481C-A36D-B37715FE2240}" type="presParOf" srcId="{F65C34D5-D9AF-4CFB-8BB5-27AFB470FD17}" destId="{359B6418-54D5-413C-B47D-B8462DAD6C0D}" srcOrd="3" destOrd="0" presId="urn:microsoft.com/office/officeart/2018/5/layout/IconCircleLabelList"/>
    <dgm:cxn modelId="{2F243013-0021-41AD-B186-6EAF834ECC4C}" type="presParOf" srcId="{E44E20EA-D2A5-4891-AE11-1EB670E04A8A}" destId="{9832261F-F3CB-4E72-A81F-8DB611094D6C}" srcOrd="3" destOrd="0" presId="urn:microsoft.com/office/officeart/2018/5/layout/IconCircleLabelList"/>
    <dgm:cxn modelId="{46C482DD-8DD1-4FC5-BDE4-40FE70C36DD2}" type="presParOf" srcId="{E44E20EA-D2A5-4891-AE11-1EB670E04A8A}" destId="{15C82915-D175-49DA-9A28-46B68D133357}" srcOrd="4" destOrd="0" presId="urn:microsoft.com/office/officeart/2018/5/layout/IconCircleLabelList"/>
    <dgm:cxn modelId="{4F4D00F8-C48B-4189-B632-EA11E4604FD3}" type="presParOf" srcId="{15C82915-D175-49DA-9A28-46B68D133357}" destId="{82D5EAC7-5470-4EAE-A0DA-B1030D135B83}" srcOrd="0" destOrd="0" presId="urn:microsoft.com/office/officeart/2018/5/layout/IconCircleLabelList"/>
    <dgm:cxn modelId="{CBB05085-0B11-4F7C-878D-50E4BC6F7AC3}" type="presParOf" srcId="{15C82915-D175-49DA-9A28-46B68D133357}" destId="{38D3FDDE-E4BB-4180-92C6-A2B815410EEA}" srcOrd="1" destOrd="0" presId="urn:microsoft.com/office/officeart/2018/5/layout/IconCircleLabelList"/>
    <dgm:cxn modelId="{A072E03E-9F61-4E33-A3FE-B69663323E01}" type="presParOf" srcId="{15C82915-D175-49DA-9A28-46B68D133357}" destId="{AB588BCC-CDFA-4054-9A63-DE9BEC47B9FD}" srcOrd="2" destOrd="0" presId="urn:microsoft.com/office/officeart/2018/5/layout/IconCircleLabelList"/>
    <dgm:cxn modelId="{690D1BE5-8583-4CB9-BC0B-B3ED84C1D4E5}" type="presParOf" srcId="{15C82915-D175-49DA-9A28-46B68D133357}" destId="{D8D4A99E-AA96-4F6C-9DB5-A58FC52C976A}" srcOrd="3" destOrd="0" presId="urn:microsoft.com/office/officeart/2018/5/layout/IconCircleLabelList"/>
    <dgm:cxn modelId="{BBB72AEF-23D3-4873-BCD0-C7D139BA06A2}" type="presParOf" srcId="{E44E20EA-D2A5-4891-AE11-1EB670E04A8A}" destId="{E50B01C4-7127-4016-9B47-D1500488B0F4}" srcOrd="5" destOrd="0" presId="urn:microsoft.com/office/officeart/2018/5/layout/IconCircleLabelList"/>
    <dgm:cxn modelId="{D80E8A88-8BA0-4B8E-8EBA-F62E0EDF3AFB}" type="presParOf" srcId="{E44E20EA-D2A5-4891-AE11-1EB670E04A8A}" destId="{D159403C-25A5-4263-A61D-50BF43874E25}" srcOrd="6" destOrd="0" presId="urn:microsoft.com/office/officeart/2018/5/layout/IconCircleLabelList"/>
    <dgm:cxn modelId="{92945645-AD76-4A8E-9E46-7EA63AEA33E4}" type="presParOf" srcId="{D159403C-25A5-4263-A61D-50BF43874E25}" destId="{EDE3C56B-205C-4D60-8EF5-5C7B85EE0C54}" srcOrd="0" destOrd="0" presId="urn:microsoft.com/office/officeart/2018/5/layout/IconCircleLabelList"/>
    <dgm:cxn modelId="{BAC24701-2A13-4570-BE24-204333A6DB05}" type="presParOf" srcId="{D159403C-25A5-4263-A61D-50BF43874E25}" destId="{50C779BD-9E74-47B4-BD1F-DDFE19E88633}" srcOrd="1" destOrd="0" presId="urn:microsoft.com/office/officeart/2018/5/layout/IconCircleLabelList"/>
    <dgm:cxn modelId="{10101AC9-6238-4FCA-BCB3-6A5207622547}" type="presParOf" srcId="{D159403C-25A5-4263-A61D-50BF43874E25}" destId="{12394400-B695-4D57-87EC-99519E1D7E8C}" srcOrd="2" destOrd="0" presId="urn:microsoft.com/office/officeart/2018/5/layout/IconCircleLabelList"/>
    <dgm:cxn modelId="{126D1A76-42BA-4400-A5B1-31D919116FFE}" type="presParOf" srcId="{D159403C-25A5-4263-A61D-50BF43874E25}" destId="{7530AB69-C2DC-4C57-8C82-6D5085D38D7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0BEA3-2EEB-47C0-8F67-6EFC4A680E48}">
      <dsp:nvSpPr>
        <dsp:cNvPr id="0" name=""/>
        <dsp:cNvSpPr/>
      </dsp:nvSpPr>
      <dsp:spPr>
        <a:xfrm>
          <a:off x="973190" y="986724"/>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151BDB-5EC8-4320-8EB1-DAA9DD165BD8}">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5175E6-3A83-42E1-B18A-5B998D48A178}">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Design</a:t>
          </a:r>
          <a:endParaRPr lang="en-US" sz="2500" kern="1200"/>
        </a:p>
      </dsp:txBody>
      <dsp:txXfrm>
        <a:off x="569079" y="2644614"/>
        <a:ext cx="2072362" cy="720000"/>
      </dsp:txXfrm>
    </dsp:sp>
    <dsp:sp modelId="{9AA16D3D-3BDE-4996-A30F-EE77620FD240}">
      <dsp:nvSpPr>
        <dsp:cNvPr id="0" name=""/>
        <dsp:cNvSpPr/>
      </dsp:nvSpPr>
      <dsp:spPr>
        <a:xfrm>
          <a:off x="3408216" y="986724"/>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CFF52-271B-4091-9FF5-57F14970A046}">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9B6418-54D5-413C-B47D-B8462DAD6C0D}">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Pros and cons</a:t>
          </a:r>
          <a:endParaRPr lang="en-US" sz="2500" kern="1200"/>
        </a:p>
      </dsp:txBody>
      <dsp:txXfrm>
        <a:off x="3004105" y="2644614"/>
        <a:ext cx="2072362" cy="720000"/>
      </dsp:txXfrm>
    </dsp:sp>
    <dsp:sp modelId="{82D5EAC7-5470-4EAE-A0DA-B1030D135B83}">
      <dsp:nvSpPr>
        <dsp:cNvPr id="0" name=""/>
        <dsp:cNvSpPr/>
      </dsp:nvSpPr>
      <dsp:spPr>
        <a:xfrm>
          <a:off x="5843242" y="986724"/>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3FDDE-E4BB-4180-92C6-A2B815410EEA}">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D4A99E-AA96-4F6C-9DB5-A58FC52C976A}">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Bugs?</a:t>
          </a:r>
          <a:endParaRPr lang="en-US" sz="2500" kern="1200"/>
        </a:p>
      </dsp:txBody>
      <dsp:txXfrm>
        <a:off x="5439131" y="2644614"/>
        <a:ext cx="2072362" cy="720000"/>
      </dsp:txXfrm>
    </dsp:sp>
    <dsp:sp modelId="{EDE3C56B-205C-4D60-8EF5-5C7B85EE0C54}">
      <dsp:nvSpPr>
        <dsp:cNvPr id="0" name=""/>
        <dsp:cNvSpPr/>
      </dsp:nvSpPr>
      <dsp:spPr>
        <a:xfrm>
          <a:off x="8278268" y="986724"/>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C779BD-9E74-47B4-BD1F-DDFE19E88633}">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30AB69-C2DC-4C57-8C82-6D5085D38D73}">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Would you use it?</a:t>
          </a:r>
          <a:endParaRPr lang="en-US" sz="2500" kern="1200"/>
        </a:p>
      </dsp:txBody>
      <dsp:txXfrm>
        <a:off x="7874157"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0DDFB-CE8E-49B8-B008-BF7153091CEE}" type="datetimeFigureOut">
              <a:rPr lang="nl-NL" smtClean="0"/>
              <a:t>21-10-2021</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42540-8F4F-4CB2-89CD-F1FD895030C6}" type="slidenum">
              <a:rPr lang="nl-NL" smtClean="0"/>
              <a:t>‹nr.›</a:t>
            </a:fld>
            <a:endParaRPr lang="nl-NL"/>
          </a:p>
        </p:txBody>
      </p:sp>
    </p:spTree>
    <p:extLst>
      <p:ext uri="{BB962C8B-B14F-4D97-AF65-F5344CB8AC3E}">
        <p14:creationId xmlns:p14="http://schemas.microsoft.com/office/powerpoint/2010/main" val="352457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everyone. Thank you so much for taking time out of your busy schedule and choosing this session out of all the available session going on during this Pass community Summit. Many thanks to Redgate for getting this event going again.</a:t>
            </a:r>
            <a:endParaRPr lang="nl-NL" sz="120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5"/>
          </p:nvPr>
        </p:nvSpPr>
        <p:spPr/>
        <p:txBody>
          <a:bodyPr/>
          <a:lstStyle/>
          <a:p>
            <a:fld id="{F7A42540-8F4F-4CB2-89CD-F1FD895030C6}" type="slidenum">
              <a:rPr lang="nl-NL" smtClean="0"/>
              <a:t>1</a:t>
            </a:fld>
            <a:endParaRPr lang="nl-NL"/>
          </a:p>
        </p:txBody>
      </p:sp>
    </p:spTree>
    <p:extLst>
      <p:ext uri="{BB962C8B-B14F-4D97-AF65-F5344CB8AC3E}">
        <p14:creationId xmlns:p14="http://schemas.microsoft.com/office/powerpoint/2010/main" val="221434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session I’m taking you on a fast trip with Hyperscale. I’ll quickly touch the design, a number of pros and cons we ran into when using this database tier and a bug we ran into. </a:t>
            </a:r>
            <a:endParaRPr lang="nl-NL" sz="120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5"/>
          </p:nvPr>
        </p:nvSpPr>
        <p:spPr/>
        <p:txBody>
          <a:bodyPr/>
          <a:lstStyle/>
          <a:p>
            <a:fld id="{F7A42540-8F4F-4CB2-89CD-F1FD895030C6}" type="slidenum">
              <a:rPr lang="nl-NL" smtClean="0"/>
              <a:t>2</a:t>
            </a:fld>
            <a:endParaRPr lang="nl-NL"/>
          </a:p>
        </p:txBody>
      </p:sp>
    </p:spTree>
    <p:extLst>
      <p:ext uri="{BB962C8B-B14F-4D97-AF65-F5344CB8AC3E}">
        <p14:creationId xmlns:p14="http://schemas.microsoft.com/office/powerpoint/2010/main" val="13385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name is Reitse Eskens and I’m a </a:t>
            </a:r>
            <a:r>
              <a:rPr lang="en-US" sz="1200" kern="1200" dirty="0" err="1">
                <a:solidFill>
                  <a:schemeClr val="tx1"/>
                </a:solidFill>
                <a:effectLst/>
                <a:latin typeface="+mn-lt"/>
                <a:ea typeface="+mn-ea"/>
                <a:cs typeface="+mn-cs"/>
              </a:rPr>
              <a:t>dataplatform</a:t>
            </a:r>
            <a:r>
              <a:rPr lang="en-US" sz="1200" kern="1200" dirty="0">
                <a:solidFill>
                  <a:schemeClr val="tx1"/>
                </a:solidFill>
                <a:effectLst/>
                <a:latin typeface="+mn-lt"/>
                <a:ea typeface="+mn-ea"/>
                <a:cs typeface="+mn-cs"/>
              </a:rPr>
              <a:t> consultant with Axians in The Netherlands. Yes, I’m certified in both Azure and on-premises SQL server and do stuff when I’m not staring at a screen.  Though not as much as I’d like to. You can follow me on twitter and </a:t>
            </a:r>
            <a:r>
              <a:rPr lang="en-US" sz="1200" kern="1200" dirty="0" err="1">
                <a:solidFill>
                  <a:schemeClr val="tx1"/>
                </a:solidFill>
                <a:effectLst/>
                <a:latin typeface="+mn-lt"/>
                <a:ea typeface="+mn-ea"/>
                <a:cs typeface="+mn-cs"/>
              </a:rPr>
              <a:t>linkedin</a:t>
            </a:r>
            <a:r>
              <a:rPr lang="en-US" sz="1200" kern="1200" dirty="0">
                <a:solidFill>
                  <a:schemeClr val="tx1"/>
                </a:solidFill>
                <a:effectLst/>
                <a:latin typeface="+mn-lt"/>
                <a:ea typeface="+mn-ea"/>
                <a:cs typeface="+mn-cs"/>
              </a:rPr>
              <a:t> if you want to.</a:t>
            </a:r>
            <a:endParaRPr lang="nl-NL" sz="120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5"/>
          </p:nvPr>
        </p:nvSpPr>
        <p:spPr/>
        <p:txBody>
          <a:bodyPr/>
          <a:lstStyle/>
          <a:p>
            <a:fld id="{F7A42540-8F4F-4CB2-89CD-F1FD895030C6}" type="slidenum">
              <a:rPr lang="nl-NL" smtClean="0"/>
              <a:t>3</a:t>
            </a:fld>
            <a:endParaRPr lang="nl-NL"/>
          </a:p>
        </p:txBody>
      </p:sp>
    </p:spTree>
    <p:extLst>
      <p:ext uri="{BB962C8B-B14F-4D97-AF65-F5344CB8AC3E}">
        <p14:creationId xmlns:p14="http://schemas.microsoft.com/office/powerpoint/2010/main" val="62062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a:solidFill>
                  <a:schemeClr val="tx1"/>
                </a:solidFill>
                <a:effectLst/>
                <a:latin typeface="+mn-lt"/>
                <a:ea typeface="+mn-ea"/>
                <a:cs typeface="+mn-cs"/>
              </a:rPr>
              <a:t>Now, first up the general design of Hyperscale. When you look at the general, provisioned and serverless databases on Azure, there are some similarities between those databases in choosing CPU cores and with more cores comes more memory and higher log write limits. With that I mean that you’ll get more IO on your log files and as ALL AZURE DATABASES are in full recovery model, the log file gets hit, hard. And a lot. Because you know that every transaction gets logged. The upside is that you can do a restore of your database on almost every point in time you can imagine. We’ve tried it out and it works like a charm. </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Hyperscale databases are designed differently, where there’s a separate log service that removes that huge bottleneck. Secondly, I haven’t been able to find memory restrictions. They should be there, but both documentation and testing didn’t really reveal much, other than the server I was running on seemed to have about 450 GB of memory. How much of that was mine, no idea. Resource semaphore waits on our queries (we’re running ETL processes in the night and reports by day) were uncommon. This is an indication that there’s plenty of memory available. The rest of the design with a number of servers is different compared to the other database options as well, but the documentation is available for your own deep dive.</a:t>
            </a:r>
            <a:endParaRPr lang="nl-NL" sz="120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5"/>
          </p:nvPr>
        </p:nvSpPr>
        <p:spPr/>
        <p:txBody>
          <a:bodyPr/>
          <a:lstStyle/>
          <a:p>
            <a:fld id="{F7A42540-8F4F-4CB2-89CD-F1FD895030C6}" type="slidenum">
              <a:rPr lang="nl-NL" smtClean="0"/>
              <a:t>4</a:t>
            </a:fld>
            <a:endParaRPr lang="nl-NL"/>
          </a:p>
        </p:txBody>
      </p:sp>
    </p:spTree>
    <p:extLst>
      <p:ext uri="{BB962C8B-B14F-4D97-AF65-F5344CB8AC3E}">
        <p14:creationId xmlns:p14="http://schemas.microsoft.com/office/powerpoint/2010/main" val="400257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we were running our project and were scaling up from provisioned and even business critical to Hyperscale, we found that we lost all the log related waits. Cool, because those were killing our processes. We could scale by query. This meant that each part of the ETL could, in theory, scale up or down to get the best bang for the buck. When you scale, you pay for the cores you’re using. It’s not cheap to begin with, so when you know the load is low at certain periods, you can save money by scaling down to 2 cores.</a:t>
            </a:r>
            <a:endParaRPr lang="nl-NL" sz="120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5"/>
          </p:nvPr>
        </p:nvSpPr>
        <p:spPr/>
        <p:txBody>
          <a:bodyPr/>
          <a:lstStyle/>
          <a:p>
            <a:fld id="{F7A42540-8F4F-4CB2-89CD-F1FD895030C6}" type="slidenum">
              <a:rPr lang="nl-NL" smtClean="0"/>
              <a:t>5</a:t>
            </a:fld>
            <a:endParaRPr lang="nl-NL"/>
          </a:p>
        </p:txBody>
      </p:sp>
    </p:spTree>
    <p:extLst>
      <p:ext uri="{BB962C8B-B14F-4D97-AF65-F5344CB8AC3E}">
        <p14:creationId xmlns:p14="http://schemas.microsoft.com/office/powerpoint/2010/main" val="2671408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a:solidFill>
                  <a:schemeClr val="tx1"/>
                </a:solidFill>
                <a:effectLst/>
                <a:latin typeface="+mn-lt"/>
                <a:ea typeface="+mn-ea"/>
                <a:cs typeface="+mn-cs"/>
              </a:rPr>
              <a:t>But, when you start scaling, what you’re effectively doing is starting up a new instance in the background. When that instance is available, you’re failing over to that instance. But, failing over means a short break in the connection, right? Right. So your application needs some logic to handle that. A simple wait or pause suffices but you need to have that in place to prevent your ETL from breaking. With a failover, some DMV’s lose their contents. Index usage stats were one we had issues with because I had no way of telling if indexes were or weren’t used. I got many indexes that had only been updated (by the ETL process) but never read. When I knew I’d used them the day before. I’ve lost buffered plans as well. Luckily Query Store doesn’t suffer from these failovers. At least not that I could notice.</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You also need to remember to scale down when you’re going way up. Running a 48 core Hyperscale is bad news for your credit card.</a:t>
            </a:r>
            <a:endParaRPr lang="nl-NL" sz="120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5"/>
          </p:nvPr>
        </p:nvSpPr>
        <p:spPr/>
        <p:txBody>
          <a:bodyPr/>
          <a:lstStyle/>
          <a:p>
            <a:fld id="{F7A42540-8F4F-4CB2-89CD-F1FD895030C6}" type="slidenum">
              <a:rPr lang="nl-NL" smtClean="0"/>
              <a:t>6</a:t>
            </a:fld>
            <a:endParaRPr lang="nl-NL"/>
          </a:p>
        </p:txBody>
      </p:sp>
    </p:spTree>
    <p:extLst>
      <p:ext uri="{BB962C8B-B14F-4D97-AF65-F5344CB8AC3E}">
        <p14:creationId xmlns:p14="http://schemas.microsoft.com/office/powerpoint/2010/main" val="1470732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kern="1200" dirty="0">
                <a:solidFill>
                  <a:schemeClr val="tx1"/>
                </a:solidFill>
                <a:effectLst/>
                <a:latin typeface="+mn-lt"/>
                <a:ea typeface="+mn-ea"/>
                <a:cs typeface="+mn-cs"/>
              </a:rPr>
              <a:t>Now, I might have lured you in with a bug. There’s something nasty going on in the background. Hyperscale works with a sort of partition in the background, files have a certain sizing. When you upgrade a regular Azure database to Hyperscale, you don’t get a number of files, but just one file. This is a huge performance hit. When you suffer from this bug, you can detect it with this wait stat:</a:t>
            </a:r>
            <a:endParaRPr lang="nl-NL"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start using hyperscale, start a database from scratch. Azure has promised to fix this bug this year. I don’t know if that has happened but you’re better off safe than sorry.</a:t>
            </a:r>
            <a:endParaRPr lang="nl-NL" sz="1200" kern="1200" dirty="0">
              <a:solidFill>
                <a:schemeClr val="tx1"/>
              </a:solidFill>
              <a:effectLst/>
              <a:latin typeface="+mn-lt"/>
              <a:ea typeface="+mn-ea"/>
              <a:cs typeface="+mn-cs"/>
            </a:endParaRPr>
          </a:p>
          <a:p>
            <a:endParaRPr lang="nl-NL" dirty="0"/>
          </a:p>
        </p:txBody>
      </p:sp>
      <p:sp>
        <p:nvSpPr>
          <p:cNvPr id="4" name="Tijdelijke aanduiding voor dianummer 3"/>
          <p:cNvSpPr>
            <a:spLocks noGrp="1"/>
          </p:cNvSpPr>
          <p:nvPr>
            <p:ph type="sldNum" sz="quarter" idx="5"/>
          </p:nvPr>
        </p:nvSpPr>
        <p:spPr/>
        <p:txBody>
          <a:bodyPr/>
          <a:lstStyle/>
          <a:p>
            <a:fld id="{F7A42540-8F4F-4CB2-89CD-F1FD895030C6}" type="slidenum">
              <a:rPr lang="nl-NL" smtClean="0"/>
              <a:t>8</a:t>
            </a:fld>
            <a:endParaRPr lang="nl-NL"/>
          </a:p>
        </p:txBody>
      </p:sp>
    </p:spTree>
    <p:extLst>
      <p:ext uri="{BB962C8B-B14F-4D97-AF65-F5344CB8AC3E}">
        <p14:creationId xmlns:p14="http://schemas.microsoft.com/office/powerpoint/2010/main" val="3712371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8.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Add icons">
    <p:bg>
      <p:bgPr>
        <a:solidFill>
          <a:schemeClr val="bg1"/>
        </a:solidFill>
        <a:effectLst/>
      </p:bgPr>
    </p:bg>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78C34BA-89C2-E843-8A42-E0E973E54C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2" name="Picture 1">
            <a:extLst>
              <a:ext uri="{FF2B5EF4-FFF2-40B4-BE49-F238E27FC236}">
                <a16:creationId xmlns:a16="http://schemas.microsoft.com/office/drawing/2014/main" id="{3545E9DB-DC50-7342-8568-01FCEF25FDE0}"/>
              </a:ext>
            </a:extLst>
          </p:cNvPr>
          <p:cNvPicPr>
            <a:picLocks noChangeAspect="1"/>
          </p:cNvPicPr>
          <p:nvPr/>
        </p:nvPicPr>
        <p:blipFill>
          <a:blip r:embed="rId4"/>
          <a:stretch>
            <a:fillRect/>
          </a:stretch>
        </p:blipFill>
        <p:spPr>
          <a:xfrm>
            <a:off x="6629400" y="0"/>
            <a:ext cx="5562600" cy="6858000"/>
          </a:xfrm>
          <a:prstGeom prst="rect">
            <a:avLst/>
          </a:prstGeom>
        </p:spPr>
      </p:pic>
      <p:sp>
        <p:nvSpPr>
          <p:cNvPr id="24" name="Title 1">
            <a:extLst>
              <a:ext uri="{FF2B5EF4-FFF2-40B4-BE49-F238E27FC236}">
                <a16:creationId xmlns:a16="http://schemas.microsoft.com/office/drawing/2014/main" id="{D4C4303D-24D8-0C48-8534-7D4F90E570B5}"/>
              </a:ext>
            </a:extLst>
          </p:cNvPr>
          <p:cNvSpPr>
            <a:spLocks noGrp="1"/>
          </p:cNvSpPr>
          <p:nvPr>
            <p:ph type="title" hasCustomPrompt="1"/>
          </p:nvPr>
        </p:nvSpPr>
        <p:spPr>
          <a:xfrm>
            <a:off x="434091" y="1822720"/>
            <a:ext cx="7982322" cy="1935532"/>
          </a:xfrm>
        </p:spPr>
        <p:txBody>
          <a:bodyPr anchor="t">
            <a:noAutofit/>
          </a:bodyPr>
          <a:lstStyle>
            <a:lvl1pPr>
              <a:defRPr sz="4400" b="1" i="0">
                <a:solidFill>
                  <a:schemeClr val="accent2"/>
                </a:solidFill>
                <a:latin typeface="IBM Plex Sans" panose="020B0503050203000203" pitchFamily="34" charset="77"/>
              </a:defRPr>
            </a:lvl1pPr>
          </a:lstStyle>
          <a:p>
            <a:r>
              <a:rPr lang="en-GB"/>
              <a:t>Session Title goes here</a:t>
            </a:r>
            <a:endParaRPr lang="en-US"/>
          </a:p>
        </p:txBody>
      </p:sp>
      <p:sp>
        <p:nvSpPr>
          <p:cNvPr id="25" name="Content Placeholder 2">
            <a:extLst>
              <a:ext uri="{FF2B5EF4-FFF2-40B4-BE49-F238E27FC236}">
                <a16:creationId xmlns:a16="http://schemas.microsoft.com/office/drawing/2014/main" id="{D173C2FE-439C-504B-8A21-0A4715987815}"/>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Name</a:t>
            </a:r>
          </a:p>
        </p:txBody>
      </p:sp>
      <p:sp>
        <p:nvSpPr>
          <p:cNvPr id="26" name="Content Placeholder 2">
            <a:extLst>
              <a:ext uri="{FF2B5EF4-FFF2-40B4-BE49-F238E27FC236}">
                <a16:creationId xmlns:a16="http://schemas.microsoft.com/office/drawing/2014/main" id="{059422CC-1FF2-044C-B022-72564F9AFB06}"/>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Pronouns</a:t>
            </a:r>
          </a:p>
        </p:txBody>
      </p:sp>
      <p:sp>
        <p:nvSpPr>
          <p:cNvPr id="27" name="Content Placeholder 2">
            <a:extLst>
              <a:ext uri="{FF2B5EF4-FFF2-40B4-BE49-F238E27FC236}">
                <a16:creationId xmlns:a16="http://schemas.microsoft.com/office/drawing/2014/main" id="{1535EFF6-1025-6640-AE23-96FB71F54E77}"/>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28" name="Content Placeholder 2">
            <a:extLst>
              <a:ext uri="{FF2B5EF4-FFF2-40B4-BE49-F238E27FC236}">
                <a16:creationId xmlns:a16="http://schemas.microsoft.com/office/drawing/2014/main" id="{53BD0868-EB84-F847-98AA-8CB70FF9E098}"/>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pic>
        <p:nvPicPr>
          <p:cNvPr id="4" name="Graphic 3">
            <a:extLst>
              <a:ext uri="{FF2B5EF4-FFF2-40B4-BE49-F238E27FC236}">
                <a16:creationId xmlns:a16="http://schemas.microsoft.com/office/drawing/2014/main" id="{45045456-9364-3744-9DC8-E052C3FFA4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091" y="476515"/>
            <a:ext cx="3816900" cy="1110371"/>
          </a:xfrm>
          <a:prstGeom prst="rect">
            <a:avLst/>
          </a:prstGeom>
        </p:spPr>
      </p:pic>
    </p:spTree>
    <p:extLst>
      <p:ext uri="{BB962C8B-B14F-4D97-AF65-F5344CB8AC3E}">
        <p14:creationId xmlns:p14="http://schemas.microsoft.com/office/powerpoint/2010/main" val="303631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urve">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25E5042-9E74-7B4F-ABCD-A2C862194C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8" name="Title Placeholder 1">
            <a:extLst>
              <a:ext uri="{FF2B5EF4-FFF2-40B4-BE49-F238E27FC236}">
                <a16:creationId xmlns:a16="http://schemas.microsoft.com/office/drawing/2014/main" id="{08758882-B747-8C4C-B1E8-6F0E169CB6CF}"/>
              </a:ext>
            </a:extLst>
          </p:cNvPr>
          <p:cNvSpPr>
            <a:spLocks noGrp="1"/>
          </p:cNvSpPr>
          <p:nvPr>
            <p:ph type="title"/>
          </p:nvPr>
        </p:nvSpPr>
        <p:spPr bwMode="auto">
          <a:xfrm>
            <a:off x="369048" y="492942"/>
            <a:ext cx="4389766"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nl-NL" altLang="en-US"/>
              <a:t>Klik om stijl te bewerken</a:t>
            </a:r>
            <a:endParaRPr lang="en-US" altLang="en-US"/>
          </a:p>
        </p:txBody>
      </p:sp>
      <p:pic>
        <p:nvPicPr>
          <p:cNvPr id="2" name="Picture 1">
            <a:extLst>
              <a:ext uri="{FF2B5EF4-FFF2-40B4-BE49-F238E27FC236}">
                <a16:creationId xmlns:a16="http://schemas.microsoft.com/office/drawing/2014/main" id="{729E4B61-0172-F648-BAC8-317EEB67A016}"/>
              </a:ext>
            </a:extLst>
          </p:cNvPr>
          <p:cNvPicPr>
            <a:picLocks noChangeAspect="1"/>
          </p:cNvPicPr>
          <p:nvPr/>
        </p:nvPicPr>
        <p:blipFill>
          <a:blip r:embed="rId4"/>
          <a:stretch>
            <a:fillRect/>
          </a:stretch>
        </p:blipFill>
        <p:spPr>
          <a:xfrm>
            <a:off x="2563930" y="0"/>
            <a:ext cx="5562600" cy="6858000"/>
          </a:xfrm>
          <a:prstGeom prst="rect">
            <a:avLst/>
          </a:prstGeom>
        </p:spPr>
      </p:pic>
      <p:sp>
        <p:nvSpPr>
          <p:cNvPr id="3" name="Rectangle 2">
            <a:extLst>
              <a:ext uri="{FF2B5EF4-FFF2-40B4-BE49-F238E27FC236}">
                <a16:creationId xmlns:a16="http://schemas.microsoft.com/office/drawing/2014/main" id="{99EF6BEB-41F7-824D-89C0-5D375788FE3B}"/>
              </a:ext>
            </a:extLst>
          </p:cNvPr>
          <p:cNvSpPr/>
          <p:nvPr/>
        </p:nvSpPr>
        <p:spPr>
          <a:xfrm>
            <a:off x="8126530" y="0"/>
            <a:ext cx="406547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latin typeface="Roboto" panose="02000000000000000000" pitchFamily="2" charset="0"/>
              <a:ea typeface="Roboto" panose="02000000000000000000" pitchFamily="2" charset="0"/>
            </a:endParaRPr>
          </a:p>
        </p:txBody>
      </p:sp>
      <p:sp>
        <p:nvSpPr>
          <p:cNvPr id="9" name="TextBox 8">
            <a:extLst>
              <a:ext uri="{FF2B5EF4-FFF2-40B4-BE49-F238E27FC236}">
                <a16:creationId xmlns:a16="http://schemas.microsoft.com/office/drawing/2014/main" id="{3F4E4AA1-C144-0540-AECB-C680C144BB1D}"/>
              </a:ext>
            </a:extLst>
          </p:cNvPr>
          <p:cNvSpPr txBox="1"/>
          <p:nvPr/>
        </p:nvSpPr>
        <p:spPr>
          <a:xfrm>
            <a:off x="252505" y="6380000"/>
            <a:ext cx="1960793" cy="246221"/>
          </a:xfrm>
          <a:prstGeom prst="rect">
            <a:avLst/>
          </a:prstGeom>
          <a:noFill/>
        </p:spPr>
        <p:txBody>
          <a:bodyPr wrap="none" rtlCol="0">
            <a:spAutoFit/>
          </a:bodyPr>
          <a:lstStyle/>
          <a:p>
            <a:pPr algn="l"/>
            <a:r>
              <a:rPr lang="en-GB" sz="1000" b="0" i="0">
                <a:latin typeface="IBM Plex Sans" panose="020B0503050203000203" pitchFamily="34" charset="77"/>
              </a:rPr>
              <a:t>#PASSDataCommunitySummit</a:t>
            </a:r>
            <a:endParaRPr lang="en-US" sz="1000" b="0" i="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403153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reaker page">
    <p:bg>
      <p:bgPr>
        <a:solidFill>
          <a:schemeClr val="tx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24543" y="439583"/>
            <a:ext cx="9753600" cy="4965699"/>
          </a:xfrm>
        </p:spPr>
        <p:txBody>
          <a:bodyPr anchor="t"/>
          <a:lstStyle>
            <a:lvl1pPr algn="l">
              <a:lnSpc>
                <a:spcPct val="120000"/>
              </a:lnSpc>
              <a:defRPr sz="6000" b="1" i="0">
                <a:solidFill>
                  <a:schemeClr val="bg1"/>
                </a:solidFill>
                <a:latin typeface="IBM Plex Sans" panose="020B0503050203000203" pitchFamily="34" charset="77"/>
              </a:defRPr>
            </a:lvl1pPr>
          </a:lstStyle>
          <a:p>
            <a:r>
              <a:rPr lang="en-US"/>
              <a:t>This is a breaker page, it can be used to split topics or highlight something</a:t>
            </a:r>
          </a:p>
        </p:txBody>
      </p:sp>
      <p:pic>
        <p:nvPicPr>
          <p:cNvPr id="7" name="Graphic 6">
            <a:extLst>
              <a:ext uri="{FF2B5EF4-FFF2-40B4-BE49-F238E27FC236}">
                <a16:creationId xmlns:a16="http://schemas.microsoft.com/office/drawing/2014/main" id="{48274F9A-03C3-B947-B505-F6FBDE7237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87406" y="6063015"/>
            <a:ext cx="2175119" cy="547430"/>
          </a:xfrm>
          <a:prstGeom prst="rect">
            <a:avLst/>
          </a:prstGeom>
        </p:spPr>
      </p:pic>
      <p:pic>
        <p:nvPicPr>
          <p:cNvPr id="10" name="Graphic 9">
            <a:extLst>
              <a:ext uri="{FF2B5EF4-FFF2-40B4-BE49-F238E27FC236}">
                <a16:creationId xmlns:a16="http://schemas.microsoft.com/office/drawing/2014/main" id="{10D76F5F-7485-2C49-990E-2AAEF0413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6791325"/>
            <a:ext cx="12192000" cy="66675"/>
          </a:xfrm>
          <a:prstGeom prst="rect">
            <a:avLst/>
          </a:prstGeom>
        </p:spPr>
      </p:pic>
    </p:spTree>
    <p:extLst>
      <p:ext uri="{BB962C8B-B14F-4D97-AF65-F5344CB8AC3E}">
        <p14:creationId xmlns:p14="http://schemas.microsoft.com/office/powerpoint/2010/main" val="1094344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reaker page - sub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3417082"/>
            <a:ext cx="10020300" cy="1325563"/>
          </a:xfrm>
        </p:spPr>
        <p:txBody>
          <a:bodyPr>
            <a:normAutofit/>
          </a:bodyPr>
          <a:lstStyle>
            <a:lvl1pPr>
              <a:defRPr sz="4800" b="1" i="0">
                <a:solidFill>
                  <a:schemeClr val="accent2"/>
                </a:solidFill>
                <a:latin typeface="IBM Plex Sans" panose="020B0503050203000203" pitchFamily="34" charset="77"/>
              </a:defRPr>
            </a:lvl1pPr>
          </a:lstStyle>
          <a:p>
            <a:r>
              <a:rPr lang="nl-NL"/>
              <a:t>Klik om stijl te bewerken</a:t>
            </a:r>
            <a:endParaRPr lang="en-US"/>
          </a:p>
        </p:txBody>
      </p:sp>
      <p:sp>
        <p:nvSpPr>
          <p:cNvPr id="3" name="Content Placeholder 2"/>
          <p:cNvSpPr>
            <a:spLocks noGrp="1"/>
          </p:cNvSpPr>
          <p:nvPr>
            <p:ph idx="1"/>
          </p:nvPr>
        </p:nvSpPr>
        <p:spPr>
          <a:xfrm>
            <a:off x="584200" y="4735079"/>
            <a:ext cx="10515600" cy="1214458"/>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a:defRPr>
                <a:solidFill>
                  <a:srgbClr val="191919"/>
                </a:solidFill>
              </a:defRPr>
            </a:lvl4pPr>
            <a:lvl5pPr>
              <a:defRPr>
                <a:solidFill>
                  <a:srgbClr val="191919"/>
                </a:solidFill>
              </a:defRPr>
            </a:lvl5pPr>
          </a:lstStyle>
          <a:p>
            <a:pPr lvl="0"/>
            <a:r>
              <a:rPr lang="nl-NL"/>
              <a:t>Klikken om de tekststijl van het model te bewerken</a:t>
            </a:r>
          </a:p>
        </p:txBody>
      </p:sp>
      <p:pic>
        <p:nvPicPr>
          <p:cNvPr id="6" name="Graphic 5">
            <a:extLst>
              <a:ext uri="{FF2B5EF4-FFF2-40B4-BE49-F238E27FC236}">
                <a16:creationId xmlns:a16="http://schemas.microsoft.com/office/drawing/2014/main" id="{6CA45083-DB22-304F-B57E-1B684738C2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7" name="Graphic 6">
            <a:extLst>
              <a:ext uri="{FF2B5EF4-FFF2-40B4-BE49-F238E27FC236}">
                <a16:creationId xmlns:a16="http://schemas.microsoft.com/office/drawing/2014/main" id="{35B149A3-103E-9F41-BBFC-73773E0A1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87406" y="6063015"/>
            <a:ext cx="2175119" cy="547430"/>
          </a:xfrm>
          <a:prstGeom prst="rect">
            <a:avLst/>
          </a:prstGeom>
        </p:spPr>
      </p:pic>
    </p:spTree>
    <p:extLst>
      <p:ext uri="{BB962C8B-B14F-4D97-AF65-F5344CB8AC3E}">
        <p14:creationId xmlns:p14="http://schemas.microsoft.com/office/powerpoint/2010/main" val="299249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things">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F1E5A0-D425-C347-B9BD-EB00F8D14F08}"/>
              </a:ext>
            </a:extLst>
          </p:cNvPr>
          <p:cNvSpPr>
            <a:spLocks noGrp="1"/>
          </p:cNvSpPr>
          <p:nvPr>
            <p:ph idx="1" hasCustomPrompt="1"/>
          </p:nvPr>
        </p:nvSpPr>
        <p:spPr>
          <a:xfrm>
            <a:off x="394658" y="4911408"/>
            <a:ext cx="2774963" cy="940593"/>
          </a:xfrm>
        </p:spPr>
        <p:txBody>
          <a:bodyPr>
            <a:normAutofit/>
          </a:bodyPr>
          <a:lstStyle>
            <a:lvl1pPr marL="0" indent="0" algn="ctr">
              <a:buNone/>
              <a:defRPr sz="2200"/>
            </a:lvl1pPr>
          </a:lstStyle>
          <a:p>
            <a:r>
              <a:rPr lang="en-US"/>
              <a:t>Something goes here</a:t>
            </a:r>
          </a:p>
        </p:txBody>
      </p:sp>
      <p:sp>
        <p:nvSpPr>
          <p:cNvPr id="6" name="Title 1">
            <a:extLst>
              <a:ext uri="{FF2B5EF4-FFF2-40B4-BE49-F238E27FC236}">
                <a16:creationId xmlns:a16="http://schemas.microsoft.com/office/drawing/2014/main" id="{3010A372-B547-3F47-9A9A-95AEDE5ECC3F}"/>
              </a:ext>
            </a:extLst>
          </p:cNvPr>
          <p:cNvSpPr txBox="1">
            <a:spLocks/>
          </p:cNvSpPr>
          <p:nvPr/>
        </p:nvSpPr>
        <p:spPr bwMode="auto">
          <a:xfrm>
            <a:off x="394657" y="4085111"/>
            <a:ext cx="2774963" cy="810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4" name="Content Placeholder 2">
            <a:extLst>
              <a:ext uri="{FF2B5EF4-FFF2-40B4-BE49-F238E27FC236}">
                <a16:creationId xmlns:a16="http://schemas.microsoft.com/office/drawing/2014/main" id="{7A6DBC66-16A3-B04D-A8D8-8142C635BA44}"/>
              </a:ext>
            </a:extLst>
          </p:cNvPr>
          <p:cNvSpPr>
            <a:spLocks noGrp="1"/>
          </p:cNvSpPr>
          <p:nvPr>
            <p:ph idx="10" hasCustomPrompt="1"/>
          </p:nvPr>
        </p:nvSpPr>
        <p:spPr>
          <a:xfrm>
            <a:off x="9069901" y="4911408"/>
            <a:ext cx="2774963" cy="940593"/>
          </a:xfrm>
        </p:spPr>
        <p:txBody>
          <a:bodyPr>
            <a:normAutofit/>
          </a:bodyPr>
          <a:lstStyle>
            <a:lvl1pPr marL="0" indent="0" algn="ctr">
              <a:buNone/>
              <a:defRPr sz="2200"/>
            </a:lvl1pPr>
          </a:lstStyle>
          <a:p>
            <a:r>
              <a:rPr lang="en-US"/>
              <a:t>Something goes here</a:t>
            </a:r>
          </a:p>
        </p:txBody>
      </p:sp>
      <p:sp>
        <p:nvSpPr>
          <p:cNvPr id="15" name="Content Placeholder 2">
            <a:extLst>
              <a:ext uri="{FF2B5EF4-FFF2-40B4-BE49-F238E27FC236}">
                <a16:creationId xmlns:a16="http://schemas.microsoft.com/office/drawing/2014/main" id="{661176B2-2101-B04E-8F1B-08B5EA78EEEB}"/>
              </a:ext>
            </a:extLst>
          </p:cNvPr>
          <p:cNvSpPr>
            <a:spLocks noGrp="1"/>
          </p:cNvSpPr>
          <p:nvPr>
            <p:ph idx="11" hasCustomPrompt="1"/>
          </p:nvPr>
        </p:nvSpPr>
        <p:spPr>
          <a:xfrm>
            <a:off x="6178154" y="4911408"/>
            <a:ext cx="2774963" cy="940593"/>
          </a:xfrm>
        </p:spPr>
        <p:txBody>
          <a:bodyPr>
            <a:normAutofit/>
          </a:bodyPr>
          <a:lstStyle>
            <a:lvl1pPr marL="0" indent="0" algn="ctr">
              <a:buNone/>
              <a:defRPr sz="2200"/>
            </a:lvl1pPr>
          </a:lstStyle>
          <a:p>
            <a:r>
              <a:rPr lang="en-US"/>
              <a:t>Something goes here</a:t>
            </a:r>
          </a:p>
        </p:txBody>
      </p:sp>
      <p:sp>
        <p:nvSpPr>
          <p:cNvPr id="16" name="Content Placeholder 2">
            <a:extLst>
              <a:ext uri="{FF2B5EF4-FFF2-40B4-BE49-F238E27FC236}">
                <a16:creationId xmlns:a16="http://schemas.microsoft.com/office/drawing/2014/main" id="{D2AB31DB-FBDF-F643-B30C-8D0EE6AB2F7C}"/>
              </a:ext>
            </a:extLst>
          </p:cNvPr>
          <p:cNvSpPr>
            <a:spLocks noGrp="1"/>
          </p:cNvSpPr>
          <p:nvPr>
            <p:ph idx="12" hasCustomPrompt="1"/>
          </p:nvPr>
        </p:nvSpPr>
        <p:spPr>
          <a:xfrm>
            <a:off x="3286406" y="4911408"/>
            <a:ext cx="2774963" cy="940593"/>
          </a:xfrm>
        </p:spPr>
        <p:txBody>
          <a:bodyPr>
            <a:normAutofit/>
          </a:bodyPr>
          <a:lstStyle>
            <a:lvl1pPr marL="0" indent="0" algn="ctr">
              <a:buNone/>
              <a:defRPr sz="2200"/>
            </a:lvl1pPr>
          </a:lstStyle>
          <a:p>
            <a:r>
              <a:rPr lang="en-US"/>
              <a:t>Something goes here</a:t>
            </a:r>
          </a:p>
        </p:txBody>
      </p:sp>
      <p:sp>
        <p:nvSpPr>
          <p:cNvPr id="17" name="Title 1">
            <a:extLst>
              <a:ext uri="{FF2B5EF4-FFF2-40B4-BE49-F238E27FC236}">
                <a16:creationId xmlns:a16="http://schemas.microsoft.com/office/drawing/2014/main" id="{8E1C2EAD-E3AA-7144-B320-33AFFD6595A1}"/>
              </a:ext>
            </a:extLst>
          </p:cNvPr>
          <p:cNvSpPr txBox="1">
            <a:spLocks/>
          </p:cNvSpPr>
          <p:nvPr/>
        </p:nvSpPr>
        <p:spPr bwMode="auto">
          <a:xfrm>
            <a:off x="3280361" y="4085111"/>
            <a:ext cx="2774963" cy="810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8" name="Title 1">
            <a:extLst>
              <a:ext uri="{FF2B5EF4-FFF2-40B4-BE49-F238E27FC236}">
                <a16:creationId xmlns:a16="http://schemas.microsoft.com/office/drawing/2014/main" id="{55AB90CE-616C-7C4C-900C-3BE762A110BA}"/>
              </a:ext>
            </a:extLst>
          </p:cNvPr>
          <p:cNvSpPr txBox="1">
            <a:spLocks/>
          </p:cNvSpPr>
          <p:nvPr/>
        </p:nvSpPr>
        <p:spPr bwMode="auto">
          <a:xfrm>
            <a:off x="6177940" y="4085111"/>
            <a:ext cx="2774963" cy="810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9" name="Title 1">
            <a:extLst>
              <a:ext uri="{FF2B5EF4-FFF2-40B4-BE49-F238E27FC236}">
                <a16:creationId xmlns:a16="http://schemas.microsoft.com/office/drawing/2014/main" id="{6B738E19-AF36-9F47-84D4-6CA113150CC4}"/>
              </a:ext>
            </a:extLst>
          </p:cNvPr>
          <p:cNvSpPr txBox="1">
            <a:spLocks/>
          </p:cNvSpPr>
          <p:nvPr/>
        </p:nvSpPr>
        <p:spPr bwMode="auto">
          <a:xfrm>
            <a:off x="9051768" y="4085111"/>
            <a:ext cx="2774963" cy="810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3" name="Title Placeholder 1">
            <a:extLst>
              <a:ext uri="{FF2B5EF4-FFF2-40B4-BE49-F238E27FC236}">
                <a16:creationId xmlns:a16="http://schemas.microsoft.com/office/drawing/2014/main" id="{E87A4911-24D9-CD4C-852E-BF15D54A095A}"/>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nl-NL" altLang="en-US"/>
              <a:t>Klik om stijl te bewerken</a:t>
            </a:r>
            <a:endParaRPr lang="en-US" altLang="en-US"/>
          </a:p>
        </p:txBody>
      </p:sp>
      <p:pic>
        <p:nvPicPr>
          <p:cNvPr id="20" name="Graphic 19">
            <a:extLst>
              <a:ext uri="{FF2B5EF4-FFF2-40B4-BE49-F238E27FC236}">
                <a16:creationId xmlns:a16="http://schemas.microsoft.com/office/drawing/2014/main" id="{714047B5-1622-6C4C-978F-CDE8D65935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21" name="Graphic 20">
            <a:extLst>
              <a:ext uri="{FF2B5EF4-FFF2-40B4-BE49-F238E27FC236}">
                <a16:creationId xmlns:a16="http://schemas.microsoft.com/office/drawing/2014/main" id="{1A99823B-0163-2D49-8792-235474B6B2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87406" y="6063015"/>
            <a:ext cx="2175119" cy="547430"/>
          </a:xfrm>
          <a:prstGeom prst="rect">
            <a:avLst/>
          </a:prstGeom>
        </p:spPr>
      </p:pic>
      <p:sp>
        <p:nvSpPr>
          <p:cNvPr id="22" name="TextBox 21">
            <a:extLst>
              <a:ext uri="{FF2B5EF4-FFF2-40B4-BE49-F238E27FC236}">
                <a16:creationId xmlns:a16="http://schemas.microsoft.com/office/drawing/2014/main" id="{C1D4DA3A-B6D3-D244-B4C5-B9FE9AE472C5}"/>
              </a:ext>
            </a:extLst>
          </p:cNvPr>
          <p:cNvSpPr txBox="1"/>
          <p:nvPr/>
        </p:nvSpPr>
        <p:spPr>
          <a:xfrm>
            <a:off x="252505" y="6380000"/>
            <a:ext cx="1960793" cy="246221"/>
          </a:xfrm>
          <a:prstGeom prst="rect">
            <a:avLst/>
          </a:prstGeom>
          <a:noFill/>
        </p:spPr>
        <p:txBody>
          <a:bodyPr wrap="none" rtlCol="0">
            <a:spAutoFit/>
          </a:bodyPr>
          <a:lstStyle/>
          <a:p>
            <a:pPr algn="l"/>
            <a:r>
              <a:rPr lang="en-GB" sz="1000" b="0" i="0">
                <a:latin typeface="IBM Plex Sans" panose="020B0503050203000203" pitchFamily="34" charset="77"/>
              </a:rPr>
              <a:t>#PASSDataCommunitySummit</a:t>
            </a:r>
            <a:endParaRPr lang="en-US" sz="1000" b="0" i="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1757174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irtual background dar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8597335-ABC9-0B4A-B61C-1004ADB16F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557" y="230239"/>
            <a:ext cx="2175119" cy="547430"/>
          </a:xfrm>
          <a:prstGeom prst="rect">
            <a:avLst/>
          </a:prstGeom>
        </p:spPr>
      </p:pic>
      <p:pic>
        <p:nvPicPr>
          <p:cNvPr id="6" name="Graphic 5">
            <a:extLst>
              <a:ext uri="{FF2B5EF4-FFF2-40B4-BE49-F238E27FC236}">
                <a16:creationId xmlns:a16="http://schemas.microsoft.com/office/drawing/2014/main" id="{1424DA5F-1115-3841-8BB1-49B5CF7735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6791325"/>
            <a:ext cx="12192000" cy="66675"/>
          </a:xfrm>
          <a:prstGeom prst="rect">
            <a:avLst/>
          </a:prstGeom>
        </p:spPr>
      </p:pic>
    </p:spTree>
    <p:extLst>
      <p:ext uri="{BB962C8B-B14F-4D97-AF65-F5344CB8AC3E}">
        <p14:creationId xmlns:p14="http://schemas.microsoft.com/office/powerpoint/2010/main" val="1935390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rtual background light">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F055F6D-BBE6-8946-8BD5-E61D1C0660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8" name="Graphic 7">
            <a:extLst>
              <a:ext uri="{FF2B5EF4-FFF2-40B4-BE49-F238E27FC236}">
                <a16:creationId xmlns:a16="http://schemas.microsoft.com/office/drawing/2014/main" id="{E587B9A9-4C3E-3845-AB07-EBE78DF579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9557" y="230239"/>
            <a:ext cx="2175119" cy="547430"/>
          </a:xfrm>
          <a:prstGeom prst="rect">
            <a:avLst/>
          </a:prstGeom>
        </p:spPr>
      </p:pic>
    </p:spTree>
    <p:extLst>
      <p:ext uri="{BB962C8B-B14F-4D97-AF65-F5344CB8AC3E}">
        <p14:creationId xmlns:p14="http://schemas.microsoft.com/office/powerpoint/2010/main" val="2086134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ogo slide ">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C23F68B-8383-1048-A2B1-993C05E9FF9B}"/>
              </a:ext>
            </a:extLst>
          </p:cNvPr>
          <p:cNvSpPr>
            <a:spLocks noGrp="1"/>
          </p:cNvSpPr>
          <p:nvPr>
            <p:ph type="ctrTitle"/>
          </p:nvPr>
        </p:nvSpPr>
        <p:spPr>
          <a:xfrm>
            <a:off x="1219200" y="4492002"/>
            <a:ext cx="9753600" cy="1103778"/>
          </a:xfrm>
        </p:spPr>
        <p:txBody>
          <a:bodyPr anchor="t">
            <a:normAutofit/>
          </a:bodyPr>
          <a:lstStyle>
            <a:lvl1pPr algn="ctr">
              <a:lnSpc>
                <a:spcPct val="110000"/>
              </a:lnSpc>
              <a:defRPr sz="4800" b="0" i="0">
                <a:solidFill>
                  <a:schemeClr val="bg1"/>
                </a:solidFill>
                <a:latin typeface="IBM Plex Sans" panose="020B0503050203000203" pitchFamily="34" charset="77"/>
              </a:defRPr>
            </a:lvl1pPr>
          </a:lstStyle>
          <a:p>
            <a:r>
              <a:rPr lang="nl-NL"/>
              <a:t>Klik om stijl te bewerken</a:t>
            </a:r>
            <a:endParaRPr lang="en-US"/>
          </a:p>
        </p:txBody>
      </p:sp>
      <p:pic>
        <p:nvPicPr>
          <p:cNvPr id="6" name="Graphic 5">
            <a:extLst>
              <a:ext uri="{FF2B5EF4-FFF2-40B4-BE49-F238E27FC236}">
                <a16:creationId xmlns:a16="http://schemas.microsoft.com/office/drawing/2014/main" id="{BB6DC49B-235E-554D-ADFC-9C5BF66A67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8995" y="1455909"/>
            <a:ext cx="7674011" cy="2232439"/>
          </a:xfrm>
          <a:prstGeom prst="rect">
            <a:avLst/>
          </a:prstGeom>
        </p:spPr>
      </p:pic>
      <p:pic>
        <p:nvPicPr>
          <p:cNvPr id="7" name="Graphic 6">
            <a:extLst>
              <a:ext uri="{FF2B5EF4-FFF2-40B4-BE49-F238E27FC236}">
                <a16:creationId xmlns:a16="http://schemas.microsoft.com/office/drawing/2014/main" id="{619D0FFD-3045-FA47-8FE7-D7635B9CF1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6791325"/>
            <a:ext cx="12192000" cy="66675"/>
          </a:xfrm>
          <a:prstGeom prst="rect">
            <a:avLst/>
          </a:prstGeom>
        </p:spPr>
      </p:pic>
    </p:spTree>
    <p:extLst>
      <p:ext uri="{BB962C8B-B14F-4D97-AF65-F5344CB8AC3E}">
        <p14:creationId xmlns:p14="http://schemas.microsoft.com/office/powerpoint/2010/main" val="4095661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rge quot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4CA8969-55EF-5C4F-B489-FE161DB9B338}"/>
              </a:ext>
            </a:extLst>
          </p:cNvPr>
          <p:cNvSpPr>
            <a:spLocks noGrp="1"/>
          </p:cNvSpPr>
          <p:nvPr>
            <p:ph type="ctrTitle" idx="4294967295" hasCustomPrompt="1"/>
          </p:nvPr>
        </p:nvSpPr>
        <p:spPr>
          <a:xfrm>
            <a:off x="1374775" y="1227052"/>
            <a:ext cx="9442450" cy="3703637"/>
          </a:xfrm>
        </p:spPr>
        <p:txBody>
          <a:bodyPr anchor="ctr">
            <a:normAutofit/>
          </a:bodyPr>
          <a:lstStyle>
            <a:lvl1pPr algn="ctr">
              <a:lnSpc>
                <a:spcPct val="120000"/>
              </a:lnSpc>
              <a:defRPr sz="4000" b="1" i="0" baseline="0">
                <a:solidFill>
                  <a:schemeClr val="tx1"/>
                </a:solidFill>
                <a:latin typeface="IBM Plex Sans" panose="020B0503050203000203" pitchFamily="34" charset="77"/>
                <a:cs typeface="IBM Plex Sans" panose="020B0503050203000203" pitchFamily="34" charset="77"/>
              </a:defRPr>
            </a:lvl1pPr>
          </a:lstStyle>
          <a:p>
            <a:r>
              <a:rPr lang="en-US" sz="4800"/>
              <a:t>“A very wise and interesting quote from someone great can go in this text box.”</a:t>
            </a:r>
          </a:p>
        </p:txBody>
      </p:sp>
      <p:sp>
        <p:nvSpPr>
          <p:cNvPr id="9" name="Subtitle 2">
            <a:extLst>
              <a:ext uri="{FF2B5EF4-FFF2-40B4-BE49-F238E27FC236}">
                <a16:creationId xmlns:a16="http://schemas.microsoft.com/office/drawing/2014/main" id="{50CE5376-92BC-A148-80C1-38A04D9566FD}"/>
              </a:ext>
            </a:extLst>
          </p:cNvPr>
          <p:cNvSpPr>
            <a:spLocks noGrp="1"/>
          </p:cNvSpPr>
          <p:nvPr>
            <p:ph type="subTitle" idx="4294967295" hasCustomPrompt="1"/>
          </p:nvPr>
        </p:nvSpPr>
        <p:spPr>
          <a:xfrm>
            <a:off x="1374775" y="4930689"/>
            <a:ext cx="9442450" cy="881063"/>
          </a:xfrm>
        </p:spPr>
        <p:txBody>
          <a:bodyPr/>
          <a:lstStyle>
            <a:lvl1pPr marL="0" indent="0" algn="ctr">
              <a:buNone/>
              <a:defRPr sz="3200" b="0" i="0" baseline="0">
                <a:solidFill>
                  <a:schemeClr val="tx1"/>
                </a:solidFill>
                <a:latin typeface="IBM Plex Sans" panose="020B0503050203000203" pitchFamily="34" charset="77"/>
                <a:cs typeface="IBM Plex Sans" panose="020B050305020300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solidFill>
                  <a:schemeClr val="tx1"/>
                </a:solidFill>
              </a:rPr>
              <a:t>Person or Company Logo</a:t>
            </a:r>
          </a:p>
        </p:txBody>
      </p:sp>
      <p:pic>
        <p:nvPicPr>
          <p:cNvPr id="6" name="Graphic 5">
            <a:extLst>
              <a:ext uri="{FF2B5EF4-FFF2-40B4-BE49-F238E27FC236}">
                <a16:creationId xmlns:a16="http://schemas.microsoft.com/office/drawing/2014/main" id="{6D96807E-1668-734B-8931-7473D81D5A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7" name="Graphic 6">
            <a:extLst>
              <a:ext uri="{FF2B5EF4-FFF2-40B4-BE49-F238E27FC236}">
                <a16:creationId xmlns:a16="http://schemas.microsoft.com/office/drawing/2014/main" id="{42A46B59-5A54-F54A-8848-EFE347C01B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87406" y="6063015"/>
            <a:ext cx="2175119" cy="547430"/>
          </a:xfrm>
          <a:prstGeom prst="rect">
            <a:avLst/>
          </a:prstGeom>
        </p:spPr>
      </p:pic>
      <p:sp>
        <p:nvSpPr>
          <p:cNvPr id="10" name="TextBox 9">
            <a:extLst>
              <a:ext uri="{FF2B5EF4-FFF2-40B4-BE49-F238E27FC236}">
                <a16:creationId xmlns:a16="http://schemas.microsoft.com/office/drawing/2014/main" id="{82885C3D-B473-8642-9582-466EB79B8AF3}"/>
              </a:ext>
            </a:extLst>
          </p:cNvPr>
          <p:cNvSpPr txBox="1"/>
          <p:nvPr/>
        </p:nvSpPr>
        <p:spPr>
          <a:xfrm>
            <a:off x="252505" y="6380000"/>
            <a:ext cx="1960793" cy="246221"/>
          </a:xfrm>
          <a:prstGeom prst="rect">
            <a:avLst/>
          </a:prstGeom>
          <a:noFill/>
        </p:spPr>
        <p:txBody>
          <a:bodyPr wrap="none" rtlCol="0">
            <a:spAutoFit/>
          </a:bodyPr>
          <a:lstStyle/>
          <a:p>
            <a:pPr algn="l"/>
            <a:r>
              <a:rPr lang="en-GB" sz="1000" b="0" i="0">
                <a:latin typeface="IBM Plex Sans" panose="020B0503050203000203" pitchFamily="34" charset="77"/>
              </a:rPr>
              <a:t>#PASSDataCommunitySummit</a:t>
            </a:r>
            <a:endParaRPr lang="en-US" sz="1000" b="0" i="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3257467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A687E8-4147-4693-B8C1-9C08C55DB8DD}"/>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BB1BFDF-0F7F-403B-A64B-58D5F295E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F142247B-9352-484F-BDDA-067129610938}"/>
              </a:ext>
            </a:extLst>
          </p:cNvPr>
          <p:cNvSpPr>
            <a:spLocks noGrp="1"/>
          </p:cNvSpPr>
          <p:nvPr>
            <p:ph type="dt" sz="half" idx="10"/>
          </p:nvPr>
        </p:nvSpPr>
        <p:spPr/>
        <p:txBody>
          <a:bodyPr/>
          <a:lstStyle/>
          <a:p>
            <a:fld id="{DFE2382E-5E79-4871-997D-C1E8330DDE03}" type="datetimeFigureOut">
              <a:rPr lang="nl-NL" smtClean="0"/>
              <a:t>18-10-2021</a:t>
            </a:fld>
            <a:endParaRPr lang="nl-NL"/>
          </a:p>
        </p:txBody>
      </p:sp>
      <p:sp>
        <p:nvSpPr>
          <p:cNvPr id="5" name="Tijdelijke aanduiding voor voettekst 4">
            <a:extLst>
              <a:ext uri="{FF2B5EF4-FFF2-40B4-BE49-F238E27FC236}">
                <a16:creationId xmlns:a16="http://schemas.microsoft.com/office/drawing/2014/main" id="{65E8F22A-6020-4E15-A492-43D988535AE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AB49CE9-E1AA-4605-9A2B-0CAFD94FF2D1}"/>
              </a:ext>
            </a:extLst>
          </p:cNvPr>
          <p:cNvSpPr>
            <a:spLocks noGrp="1"/>
          </p:cNvSpPr>
          <p:nvPr>
            <p:ph type="sldNum" sz="quarter" idx="12"/>
          </p:nvPr>
        </p:nvSpPr>
        <p:spPr/>
        <p:txBody>
          <a:bodyPr/>
          <a:lstStyle/>
          <a:p>
            <a:fld id="{37E648EC-9CA8-44D1-914A-6D9AE1FC65BB}" type="slidenum">
              <a:rPr lang="nl-NL" smtClean="0"/>
              <a:t>‹nr.›</a:t>
            </a:fld>
            <a:endParaRPr lang="nl-NL"/>
          </a:p>
        </p:txBody>
      </p:sp>
    </p:spTree>
    <p:extLst>
      <p:ext uri="{BB962C8B-B14F-4D97-AF65-F5344CB8AC3E}">
        <p14:creationId xmlns:p14="http://schemas.microsoft.com/office/powerpoint/2010/main" val="226542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dia">
    <p:bg>
      <p:bgPr>
        <a:solidFill>
          <a:schemeClr val="bg1"/>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A13DEB97-CA98-F64B-94A4-A309B88C1F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23" name="Picture 22">
            <a:extLst>
              <a:ext uri="{FF2B5EF4-FFF2-40B4-BE49-F238E27FC236}">
                <a16:creationId xmlns:a16="http://schemas.microsoft.com/office/drawing/2014/main" id="{9F36A36B-3AFB-DC4E-91CA-163E3E8617FE}"/>
              </a:ext>
            </a:extLst>
          </p:cNvPr>
          <p:cNvPicPr>
            <a:picLocks noChangeAspect="1"/>
          </p:cNvPicPr>
          <p:nvPr/>
        </p:nvPicPr>
        <p:blipFill>
          <a:blip r:embed="rId4"/>
          <a:stretch>
            <a:fillRect/>
          </a:stretch>
        </p:blipFill>
        <p:spPr>
          <a:xfrm>
            <a:off x="6629400" y="0"/>
            <a:ext cx="5562600" cy="6858000"/>
          </a:xfrm>
          <a:prstGeom prst="rect">
            <a:avLst/>
          </a:prstGeom>
        </p:spPr>
      </p:pic>
      <p:sp>
        <p:nvSpPr>
          <p:cNvPr id="14" name="Title 1">
            <a:extLst>
              <a:ext uri="{FF2B5EF4-FFF2-40B4-BE49-F238E27FC236}">
                <a16:creationId xmlns:a16="http://schemas.microsoft.com/office/drawing/2014/main" id="{67A40D8D-6172-2A4B-8BAF-FBC8AD247AC4}"/>
              </a:ext>
            </a:extLst>
          </p:cNvPr>
          <p:cNvSpPr>
            <a:spLocks noGrp="1"/>
          </p:cNvSpPr>
          <p:nvPr>
            <p:ph type="title" hasCustomPrompt="1"/>
          </p:nvPr>
        </p:nvSpPr>
        <p:spPr>
          <a:xfrm>
            <a:off x="434091" y="1822720"/>
            <a:ext cx="7982322" cy="1935532"/>
          </a:xfrm>
        </p:spPr>
        <p:txBody>
          <a:bodyPr anchor="t">
            <a:noAutofit/>
          </a:bodyPr>
          <a:lstStyle>
            <a:lvl1pPr>
              <a:defRPr sz="4400" b="1" i="0">
                <a:solidFill>
                  <a:schemeClr val="accent2"/>
                </a:solidFill>
                <a:latin typeface="IBM Plex Sans" panose="020B0503050203000203" pitchFamily="34" charset="77"/>
              </a:defRPr>
            </a:lvl1pPr>
          </a:lstStyle>
          <a:p>
            <a:r>
              <a:rPr lang="en-GB"/>
              <a:t>Session Title goes here</a:t>
            </a:r>
            <a:endParaRPr lang="en-US"/>
          </a:p>
        </p:txBody>
      </p:sp>
      <p:sp>
        <p:nvSpPr>
          <p:cNvPr id="19" name="Content Placeholder 2">
            <a:extLst>
              <a:ext uri="{FF2B5EF4-FFF2-40B4-BE49-F238E27FC236}">
                <a16:creationId xmlns:a16="http://schemas.microsoft.com/office/drawing/2014/main" id="{FD3C604D-DE78-654D-AE05-9880A68AB709}"/>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Name</a:t>
            </a:r>
          </a:p>
        </p:txBody>
      </p:sp>
      <p:sp>
        <p:nvSpPr>
          <p:cNvPr id="20" name="Content Placeholder 2">
            <a:extLst>
              <a:ext uri="{FF2B5EF4-FFF2-40B4-BE49-F238E27FC236}">
                <a16:creationId xmlns:a16="http://schemas.microsoft.com/office/drawing/2014/main" id="{B1145B4D-CDDC-A141-962C-D3A6C5DAAFBC}"/>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Pronouns</a:t>
            </a:r>
          </a:p>
        </p:txBody>
      </p:sp>
      <p:sp>
        <p:nvSpPr>
          <p:cNvPr id="21" name="Content Placeholder 2">
            <a:extLst>
              <a:ext uri="{FF2B5EF4-FFF2-40B4-BE49-F238E27FC236}">
                <a16:creationId xmlns:a16="http://schemas.microsoft.com/office/drawing/2014/main" id="{CADD311C-2B1E-7E4F-984B-5CE909C5D740}"/>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22" name="Content Placeholder 2">
            <a:extLst>
              <a:ext uri="{FF2B5EF4-FFF2-40B4-BE49-F238E27FC236}">
                <a16:creationId xmlns:a16="http://schemas.microsoft.com/office/drawing/2014/main" id="{842615F9-6222-F34E-8DAC-4784780DE9BA}"/>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pic>
        <p:nvPicPr>
          <p:cNvPr id="28" name="Graphic 27">
            <a:extLst>
              <a:ext uri="{FF2B5EF4-FFF2-40B4-BE49-F238E27FC236}">
                <a16:creationId xmlns:a16="http://schemas.microsoft.com/office/drawing/2014/main" id="{72AE86F4-4365-C946-9629-FDB50D0049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091" y="476515"/>
            <a:ext cx="3816900" cy="1110371"/>
          </a:xfrm>
          <a:prstGeom prst="rect">
            <a:avLst/>
          </a:prstGeom>
        </p:spPr>
      </p:pic>
      <p:pic>
        <p:nvPicPr>
          <p:cNvPr id="30" name="Graphic 29">
            <a:extLst>
              <a:ext uri="{FF2B5EF4-FFF2-40B4-BE49-F238E27FC236}">
                <a16:creationId xmlns:a16="http://schemas.microsoft.com/office/drawing/2014/main" id="{C4681665-1409-D84B-819F-5615874E24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23406" y="363790"/>
            <a:ext cx="4582354" cy="6233653"/>
          </a:xfrm>
          <a:prstGeom prst="rect">
            <a:avLst/>
          </a:prstGeom>
        </p:spPr>
      </p:pic>
    </p:spTree>
    <p:extLst>
      <p:ext uri="{BB962C8B-B14F-4D97-AF65-F5344CB8AC3E}">
        <p14:creationId xmlns:p14="http://schemas.microsoft.com/office/powerpoint/2010/main" val="254319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peaker bio">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74CC3F-A43F-7247-8851-E564DEF82EFC}"/>
              </a:ext>
            </a:extLst>
          </p:cNvPr>
          <p:cNvPicPr>
            <a:picLocks noChangeAspect="1"/>
          </p:cNvPicPr>
          <p:nvPr/>
        </p:nvPicPr>
        <p:blipFill>
          <a:blip r:embed="rId2"/>
          <a:stretch>
            <a:fillRect/>
          </a:stretch>
        </p:blipFill>
        <p:spPr>
          <a:xfrm>
            <a:off x="0" y="6791325"/>
            <a:ext cx="12192000" cy="66675"/>
          </a:xfrm>
          <a:prstGeom prst="rect">
            <a:avLst/>
          </a:prstGeom>
        </p:spPr>
      </p:pic>
      <p:sp>
        <p:nvSpPr>
          <p:cNvPr id="16" name="Title 1">
            <a:extLst>
              <a:ext uri="{FF2B5EF4-FFF2-40B4-BE49-F238E27FC236}">
                <a16:creationId xmlns:a16="http://schemas.microsoft.com/office/drawing/2014/main" id="{011C7A70-1A27-8C46-B788-29D87A2F4A48}"/>
              </a:ext>
            </a:extLst>
          </p:cNvPr>
          <p:cNvSpPr>
            <a:spLocks noGrp="1"/>
          </p:cNvSpPr>
          <p:nvPr>
            <p:ph type="title" hasCustomPrompt="1"/>
          </p:nvPr>
        </p:nvSpPr>
        <p:spPr>
          <a:xfrm>
            <a:off x="424541" y="451274"/>
            <a:ext cx="6137623" cy="711882"/>
          </a:xfrm>
        </p:spPr>
        <p:txBody>
          <a:bodyPr>
            <a:noAutofit/>
          </a:bodyPr>
          <a:lstStyle>
            <a:lvl1pPr marL="0" marR="0" indent="0" algn="l" defTabSz="914400" rtl="0" eaLnBrk="1" fontAlgn="base" latinLnBrk="0" hangingPunct="1">
              <a:lnSpc>
                <a:spcPct val="90000"/>
              </a:lnSpc>
              <a:spcBef>
                <a:spcPct val="0"/>
              </a:spcBef>
              <a:spcAft>
                <a:spcPct val="0"/>
              </a:spcAft>
              <a:buClrTx/>
              <a:buSzTx/>
              <a:buFontTx/>
              <a:buNone/>
              <a:tabLst/>
              <a:defRPr sz="6000" b="1" i="0">
                <a:solidFill>
                  <a:schemeClr val="accent2"/>
                </a:solidFill>
                <a:latin typeface="IBM Plex Sans" panose="020B0503050203000203" pitchFamily="34" charset="77"/>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a:t>FirstName</a:t>
            </a:r>
            <a:endParaRPr lang="en-US"/>
          </a:p>
        </p:txBody>
      </p:sp>
      <p:sp>
        <p:nvSpPr>
          <p:cNvPr id="18" name="Content Placeholder 2">
            <a:extLst>
              <a:ext uri="{FF2B5EF4-FFF2-40B4-BE49-F238E27FC236}">
                <a16:creationId xmlns:a16="http://schemas.microsoft.com/office/drawing/2014/main" id="{66227045-61B0-9544-AEC3-12180B09CBA3}"/>
              </a:ext>
            </a:extLst>
          </p:cNvPr>
          <p:cNvSpPr>
            <a:spLocks noGrp="1"/>
          </p:cNvSpPr>
          <p:nvPr>
            <p:ph idx="1" hasCustomPrompt="1"/>
          </p:nvPr>
        </p:nvSpPr>
        <p:spPr>
          <a:xfrm>
            <a:off x="424542" y="2560817"/>
            <a:ext cx="6035252" cy="647786"/>
          </a:xfrm>
        </p:spPr>
        <p:txBody>
          <a:bodyPr anchor="t">
            <a:noAutofit/>
          </a:bodyPr>
          <a:lstStyle>
            <a:lvl1pPr marL="0" indent="0">
              <a:lnSpc>
                <a:spcPct val="100000"/>
              </a:lnSpc>
              <a:buNone/>
              <a:defRPr sz="36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3" name="Picture Placeholder 2">
            <a:extLst>
              <a:ext uri="{FF2B5EF4-FFF2-40B4-BE49-F238E27FC236}">
                <a16:creationId xmlns:a16="http://schemas.microsoft.com/office/drawing/2014/main" id="{088977B7-700C-C149-8536-47AB7A78B9E3}"/>
              </a:ext>
            </a:extLst>
          </p:cNvPr>
          <p:cNvSpPr>
            <a:spLocks noGrp="1"/>
          </p:cNvSpPr>
          <p:nvPr>
            <p:ph type="pic" sz="quarter" idx="15"/>
          </p:nvPr>
        </p:nvSpPr>
        <p:spPr>
          <a:xfrm>
            <a:off x="6702439" y="378547"/>
            <a:ext cx="1685405" cy="1685405"/>
          </a:xfrm>
          <a:prstGeom prst="ellipse">
            <a:avLst/>
          </a:prstGeom>
          <a:solidFill>
            <a:schemeClr val="bg1">
              <a:lumMod val="95000"/>
            </a:schemeClr>
          </a:solidFill>
        </p:spPr>
        <p:txBody>
          <a:bodyPr/>
          <a:lstStyle/>
          <a:p>
            <a:r>
              <a:rPr lang="nl-NL"/>
              <a:t>Klik op het pictogram als u een afbeelding wilt toevoegen</a:t>
            </a:r>
            <a:endParaRPr lang="en-US"/>
          </a:p>
        </p:txBody>
      </p:sp>
      <p:sp>
        <p:nvSpPr>
          <p:cNvPr id="22" name="Content Placeholder 2">
            <a:extLst>
              <a:ext uri="{FF2B5EF4-FFF2-40B4-BE49-F238E27FC236}">
                <a16:creationId xmlns:a16="http://schemas.microsoft.com/office/drawing/2014/main" id="{61A01EAC-4EF5-AE4F-970E-2C5157FA52A4}"/>
              </a:ext>
            </a:extLst>
          </p:cNvPr>
          <p:cNvSpPr>
            <a:spLocks noGrp="1"/>
          </p:cNvSpPr>
          <p:nvPr>
            <p:ph idx="12" hasCustomPrompt="1"/>
          </p:nvPr>
        </p:nvSpPr>
        <p:spPr>
          <a:xfrm>
            <a:off x="858416" y="4673325"/>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3" name="Content Placeholder 2">
            <a:extLst>
              <a:ext uri="{FF2B5EF4-FFF2-40B4-BE49-F238E27FC236}">
                <a16:creationId xmlns:a16="http://schemas.microsoft.com/office/drawing/2014/main" id="{8FB3DAF8-2F81-FC4D-8CB0-8C0CB1AA4D40}"/>
              </a:ext>
            </a:extLst>
          </p:cNvPr>
          <p:cNvSpPr>
            <a:spLocks noGrp="1"/>
          </p:cNvSpPr>
          <p:nvPr>
            <p:ph idx="13" hasCustomPrompt="1"/>
          </p:nvPr>
        </p:nvSpPr>
        <p:spPr>
          <a:xfrm>
            <a:off x="858416" y="5244387"/>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4" name="Content Placeholder 2">
            <a:extLst>
              <a:ext uri="{FF2B5EF4-FFF2-40B4-BE49-F238E27FC236}">
                <a16:creationId xmlns:a16="http://schemas.microsoft.com/office/drawing/2014/main" id="{85B937D2-7E45-D541-81A8-ABE79A9EE496}"/>
              </a:ext>
            </a:extLst>
          </p:cNvPr>
          <p:cNvSpPr>
            <a:spLocks noGrp="1"/>
          </p:cNvSpPr>
          <p:nvPr>
            <p:ph idx="14" hasCustomPrompt="1"/>
          </p:nvPr>
        </p:nvSpPr>
        <p:spPr>
          <a:xfrm>
            <a:off x="858416" y="5815450"/>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pic>
        <p:nvPicPr>
          <p:cNvPr id="12" name="Picture 11">
            <a:extLst>
              <a:ext uri="{FF2B5EF4-FFF2-40B4-BE49-F238E27FC236}">
                <a16:creationId xmlns:a16="http://schemas.microsoft.com/office/drawing/2014/main" id="{ED83942E-FEFF-F941-94A5-4AC5E629D2A7}"/>
              </a:ext>
            </a:extLst>
          </p:cNvPr>
          <p:cNvPicPr>
            <a:picLocks noChangeAspect="1"/>
          </p:cNvPicPr>
          <p:nvPr/>
        </p:nvPicPr>
        <p:blipFill>
          <a:blip r:embed="rId3"/>
          <a:stretch>
            <a:fillRect/>
          </a:stretch>
        </p:blipFill>
        <p:spPr>
          <a:xfrm>
            <a:off x="9807182" y="6070600"/>
            <a:ext cx="2155343" cy="540214"/>
          </a:xfrm>
          <a:prstGeom prst="rect">
            <a:avLst/>
          </a:prstGeom>
        </p:spPr>
      </p:pic>
      <p:sp>
        <p:nvSpPr>
          <p:cNvPr id="31" name="Content Placeholder 2">
            <a:extLst>
              <a:ext uri="{FF2B5EF4-FFF2-40B4-BE49-F238E27FC236}">
                <a16:creationId xmlns:a16="http://schemas.microsoft.com/office/drawing/2014/main" id="{540AA7F0-2E50-214E-9056-0901887064EF}"/>
              </a:ext>
            </a:extLst>
          </p:cNvPr>
          <p:cNvSpPr>
            <a:spLocks noGrp="1"/>
          </p:cNvSpPr>
          <p:nvPr>
            <p:ph idx="17" hasCustomPrompt="1"/>
          </p:nvPr>
        </p:nvSpPr>
        <p:spPr>
          <a:xfrm>
            <a:off x="424542" y="3219579"/>
            <a:ext cx="6035252" cy="647786"/>
          </a:xfrm>
        </p:spPr>
        <p:txBody>
          <a:bodyPr anchor="t">
            <a:normAutofit/>
          </a:bodyPr>
          <a:lstStyle>
            <a:lvl1pPr marL="0" indent="0">
              <a:lnSpc>
                <a:spcPct val="100000"/>
              </a:lnSpc>
              <a:buNone/>
              <a:defRPr sz="3600"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sp>
        <p:nvSpPr>
          <p:cNvPr id="33" name="Content Placeholder 2">
            <a:extLst>
              <a:ext uri="{FF2B5EF4-FFF2-40B4-BE49-F238E27FC236}">
                <a16:creationId xmlns:a16="http://schemas.microsoft.com/office/drawing/2014/main" id="{9FA89709-76ED-224C-B4CF-D07271807FC5}"/>
              </a:ext>
            </a:extLst>
          </p:cNvPr>
          <p:cNvSpPr>
            <a:spLocks noGrp="1"/>
          </p:cNvSpPr>
          <p:nvPr>
            <p:ph idx="18" hasCustomPrompt="1"/>
          </p:nvPr>
        </p:nvSpPr>
        <p:spPr>
          <a:xfrm>
            <a:off x="6702439" y="2560817"/>
            <a:ext cx="5065019" cy="3400712"/>
          </a:xfrm>
        </p:spPr>
        <p:txBody>
          <a:bodyPr anchor="t">
            <a:normAutofit/>
          </a:bodyPr>
          <a:lstStyle>
            <a:lvl1pPr marL="342900" indent="-342900">
              <a:lnSpc>
                <a:spcPct val="114000"/>
              </a:lnSpc>
              <a:buFont typeface="Arial" panose="020B0604020202020204" pitchFamily="34" charset="0"/>
              <a:buChar char="•"/>
              <a:defRPr sz="2400"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About you</a:t>
            </a:r>
          </a:p>
        </p:txBody>
      </p:sp>
      <p:sp>
        <p:nvSpPr>
          <p:cNvPr id="39" name="Content Placeholder 2">
            <a:extLst>
              <a:ext uri="{FF2B5EF4-FFF2-40B4-BE49-F238E27FC236}">
                <a16:creationId xmlns:a16="http://schemas.microsoft.com/office/drawing/2014/main" id="{885A32D5-82BC-8243-A21F-A7FEE33FAEAE}"/>
              </a:ext>
            </a:extLst>
          </p:cNvPr>
          <p:cNvSpPr>
            <a:spLocks noGrp="1"/>
          </p:cNvSpPr>
          <p:nvPr>
            <p:ph idx="19" hasCustomPrompt="1"/>
          </p:nvPr>
        </p:nvSpPr>
        <p:spPr>
          <a:xfrm>
            <a:off x="424541" y="1933620"/>
            <a:ext cx="6035251" cy="404813"/>
          </a:xfrm>
        </p:spPr>
        <p:txBody>
          <a:bodyPr anchor="t">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Pronouns</a:t>
            </a:r>
          </a:p>
        </p:txBody>
      </p:sp>
      <p:sp>
        <p:nvSpPr>
          <p:cNvPr id="42" name="Text Placeholder 41">
            <a:extLst>
              <a:ext uri="{FF2B5EF4-FFF2-40B4-BE49-F238E27FC236}">
                <a16:creationId xmlns:a16="http://schemas.microsoft.com/office/drawing/2014/main" id="{0D2292A1-4831-8743-BC26-539A0B82004C}"/>
              </a:ext>
            </a:extLst>
          </p:cNvPr>
          <p:cNvSpPr>
            <a:spLocks noGrp="1"/>
          </p:cNvSpPr>
          <p:nvPr>
            <p:ph type="body" sz="quarter" idx="20" hasCustomPrompt="1"/>
          </p:nvPr>
        </p:nvSpPr>
        <p:spPr>
          <a:xfrm>
            <a:off x="424541" y="1168024"/>
            <a:ext cx="6137624" cy="711882"/>
          </a:xfrm>
        </p:spPr>
        <p:txBody>
          <a:bodyPr anchor="t">
            <a:noAutofit/>
          </a:bodyPr>
          <a:lstStyle>
            <a:lvl1pPr marL="0" indent="0">
              <a:lnSpc>
                <a:spcPct val="90000"/>
              </a:lnSpc>
              <a:buNone/>
              <a:defRPr sz="6000" b="1" i="0">
                <a:latin typeface="IBM Plex Sans" panose="020B0503050203000203" pitchFamily="34" charset="77"/>
              </a:defRPr>
            </a:lvl1pPr>
          </a:lstStyle>
          <a:p>
            <a:pPr lvl="0"/>
            <a:r>
              <a:rPr lang="en-US" err="1"/>
              <a:t>SecondName</a:t>
            </a:r>
            <a:endParaRPr lang="en-US"/>
          </a:p>
        </p:txBody>
      </p:sp>
    </p:spTree>
    <p:extLst>
      <p:ext uri="{BB962C8B-B14F-4D97-AF65-F5344CB8AC3E}">
        <p14:creationId xmlns:p14="http://schemas.microsoft.com/office/powerpoint/2010/main" val="121590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valuation slide">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p:nvSpPr>
        <p:spPr>
          <a:xfrm>
            <a:off x="424542" y="537285"/>
            <a:ext cx="9583057" cy="1015663"/>
          </a:xfrm>
          <a:prstGeom prst="rect">
            <a:avLst/>
          </a:prstGeom>
          <a:noFill/>
        </p:spPr>
        <p:txBody>
          <a:bodyPr wrap="square" rtlCol="0">
            <a:spAutoFit/>
          </a:bodyPr>
          <a:lstStyle/>
          <a:p>
            <a:pPr algn="l"/>
            <a:r>
              <a:rPr lang="en-US" sz="6000" b="1" i="0">
                <a:solidFill>
                  <a:schemeClr val="bg1"/>
                </a:solidFill>
                <a:latin typeface="IBM Plex Sans" panose="020B0503050203000203" pitchFamily="34" charset="77"/>
                <a:ea typeface="Roboto" panose="02000000000000000000" pitchFamily="2" charset="0"/>
              </a:rPr>
              <a:t>Session evaluation</a:t>
            </a:r>
          </a:p>
        </p:txBody>
      </p:sp>
      <p:pic>
        <p:nvPicPr>
          <p:cNvPr id="17" name="Graphic 16">
            <a:extLst>
              <a:ext uri="{FF2B5EF4-FFF2-40B4-BE49-F238E27FC236}">
                <a16:creationId xmlns:a16="http://schemas.microsoft.com/office/drawing/2014/main" id="{B10237F4-5BA9-4941-9A64-8DCF0DEE27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393" y="282835"/>
            <a:ext cx="2418907" cy="2418907"/>
          </a:xfrm>
          <a:prstGeom prst="rect">
            <a:avLst/>
          </a:prstGeom>
        </p:spPr>
      </p:pic>
      <p:sp>
        <p:nvSpPr>
          <p:cNvPr id="26" name="TextBox 25">
            <a:extLst>
              <a:ext uri="{FF2B5EF4-FFF2-40B4-BE49-F238E27FC236}">
                <a16:creationId xmlns:a16="http://schemas.microsoft.com/office/drawing/2014/main" id="{FEDC7C0B-1DAB-8544-9AAC-01B9C9A7782C}"/>
              </a:ext>
            </a:extLst>
          </p:cNvPr>
          <p:cNvSpPr txBox="1"/>
          <p:nvPr/>
        </p:nvSpPr>
        <p:spPr>
          <a:xfrm>
            <a:off x="424542" y="1415901"/>
            <a:ext cx="9583057" cy="769441"/>
          </a:xfrm>
          <a:prstGeom prst="rect">
            <a:avLst/>
          </a:prstGeom>
          <a:noFill/>
        </p:spPr>
        <p:txBody>
          <a:bodyPr wrap="square" rtlCol="0">
            <a:spAutoFit/>
          </a:bodyPr>
          <a:lstStyle/>
          <a:p>
            <a:pPr algn="l"/>
            <a:r>
              <a:rPr lang="en-GB" sz="4400" b="0" i="0">
                <a:solidFill>
                  <a:schemeClr val="bg1"/>
                </a:solidFill>
                <a:latin typeface="IBM Plex Sans" panose="020B0503050203000203" pitchFamily="34" charset="77"/>
              </a:rPr>
              <a:t>Your feedback is important to us</a:t>
            </a:r>
            <a:endParaRPr lang="en-US" sz="4400" b="0" i="0">
              <a:solidFill>
                <a:schemeClr val="bg1"/>
              </a:solidFill>
              <a:latin typeface="IBM Plex Sans" panose="020B0503050203000203" pitchFamily="34" charset="77"/>
              <a:ea typeface="Roboto" panose="02000000000000000000" pitchFamily="2" charset="0"/>
            </a:endParaRPr>
          </a:p>
        </p:txBody>
      </p:sp>
      <p:sp>
        <p:nvSpPr>
          <p:cNvPr id="27" name="TextBox 26">
            <a:extLst>
              <a:ext uri="{FF2B5EF4-FFF2-40B4-BE49-F238E27FC236}">
                <a16:creationId xmlns:a16="http://schemas.microsoft.com/office/drawing/2014/main" id="{5AF22D7A-4ABB-6245-8502-18EF607330AF}"/>
              </a:ext>
            </a:extLst>
          </p:cNvPr>
          <p:cNvSpPr txBox="1"/>
          <p:nvPr/>
        </p:nvSpPr>
        <p:spPr>
          <a:xfrm>
            <a:off x="424542" y="2849937"/>
            <a:ext cx="9583057" cy="646331"/>
          </a:xfrm>
          <a:prstGeom prst="rect">
            <a:avLst/>
          </a:prstGeom>
          <a:noFill/>
        </p:spPr>
        <p:txBody>
          <a:bodyPr wrap="square" rtlCol="0">
            <a:spAutoFit/>
          </a:bodyPr>
          <a:lstStyle/>
          <a:p>
            <a:pPr algn="l"/>
            <a:r>
              <a:rPr lang="en-GB" sz="3600" b="1" i="0">
                <a:solidFill>
                  <a:schemeClr val="bg1"/>
                </a:solidFill>
                <a:latin typeface="IBM Plex Sans" panose="020B0503050203000203" pitchFamily="34" charset="77"/>
              </a:rPr>
              <a:t>Evaluate this session at:</a:t>
            </a:r>
            <a:endParaRPr lang="en-US" sz="3600" b="1" i="0">
              <a:solidFill>
                <a:schemeClr val="bg1"/>
              </a:solidFill>
              <a:latin typeface="IBM Plex Sans" panose="020B0503050203000203" pitchFamily="34" charset="77"/>
              <a:ea typeface="Roboto" panose="02000000000000000000" pitchFamily="2" charset="0"/>
            </a:endParaRPr>
          </a:p>
        </p:txBody>
      </p:sp>
      <p:sp>
        <p:nvSpPr>
          <p:cNvPr id="28" name="TextBox 27">
            <a:extLst>
              <a:ext uri="{FF2B5EF4-FFF2-40B4-BE49-F238E27FC236}">
                <a16:creationId xmlns:a16="http://schemas.microsoft.com/office/drawing/2014/main" id="{FDE4081F-E44B-FA48-BB8E-521074B70AEA}"/>
              </a:ext>
            </a:extLst>
          </p:cNvPr>
          <p:cNvSpPr txBox="1"/>
          <p:nvPr/>
        </p:nvSpPr>
        <p:spPr>
          <a:xfrm>
            <a:off x="424542" y="3510337"/>
            <a:ext cx="10995910" cy="646331"/>
          </a:xfrm>
          <a:prstGeom prst="rect">
            <a:avLst/>
          </a:prstGeom>
          <a:noFill/>
        </p:spPr>
        <p:txBody>
          <a:bodyPr wrap="square" rtlCol="0">
            <a:spAutoFit/>
          </a:bodyPr>
          <a:lstStyle/>
          <a:p>
            <a:r>
              <a:rPr lang="en-GB" sz="3600" b="0" i="0" err="1">
                <a:solidFill>
                  <a:schemeClr val="bg1"/>
                </a:solidFill>
                <a:latin typeface="IBM Plex Sans" panose="020B0503050203000203" pitchFamily="34" charset="77"/>
              </a:rPr>
              <a:t>www.PASSDataCommunitySummit.com</a:t>
            </a:r>
            <a:r>
              <a:rPr lang="en-GB" sz="3600" b="0" i="0">
                <a:solidFill>
                  <a:schemeClr val="bg1"/>
                </a:solidFill>
                <a:latin typeface="IBM Plex Sans" panose="020B0503050203000203" pitchFamily="34" charset="77"/>
              </a:rPr>
              <a:t>/evaluation</a:t>
            </a:r>
            <a:endParaRPr lang="en-US" sz="3600" b="0" i="0">
              <a:solidFill>
                <a:schemeClr val="bg1"/>
              </a:solidFill>
              <a:latin typeface="IBM Plex Sans" panose="020B0503050203000203" pitchFamily="34" charset="77"/>
            </a:endParaRPr>
          </a:p>
        </p:txBody>
      </p:sp>
      <p:pic>
        <p:nvPicPr>
          <p:cNvPr id="31" name="Graphic 30">
            <a:extLst>
              <a:ext uri="{FF2B5EF4-FFF2-40B4-BE49-F238E27FC236}">
                <a16:creationId xmlns:a16="http://schemas.microsoft.com/office/drawing/2014/main" id="{CBF196A1-491D-F44C-8B8B-92CD2B3910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64304" y="5319764"/>
            <a:ext cx="3740764" cy="1088222"/>
          </a:xfrm>
          <a:prstGeom prst="rect">
            <a:avLst/>
          </a:prstGeom>
        </p:spPr>
      </p:pic>
      <p:pic>
        <p:nvPicPr>
          <p:cNvPr id="32" name="Graphic 31">
            <a:extLst>
              <a:ext uri="{FF2B5EF4-FFF2-40B4-BE49-F238E27FC236}">
                <a16:creationId xmlns:a16="http://schemas.microsoft.com/office/drawing/2014/main" id="{47D9DA39-36BD-8E49-A976-636CEBB38A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0" y="6791325"/>
            <a:ext cx="12192000" cy="66675"/>
          </a:xfrm>
          <a:prstGeom prst="rect">
            <a:avLst/>
          </a:prstGeom>
        </p:spPr>
      </p:pic>
    </p:spTree>
    <p:extLst>
      <p:ext uri="{BB962C8B-B14F-4D97-AF65-F5344CB8AC3E}">
        <p14:creationId xmlns:p14="http://schemas.microsoft.com/office/powerpoint/2010/main" val="394625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p:nvSpPr>
        <p:spPr>
          <a:xfrm>
            <a:off x="424542" y="537285"/>
            <a:ext cx="6159500" cy="1015663"/>
          </a:xfrm>
          <a:prstGeom prst="rect">
            <a:avLst/>
          </a:prstGeom>
          <a:noFill/>
        </p:spPr>
        <p:txBody>
          <a:bodyPr wrap="square" rtlCol="0">
            <a:spAutoFit/>
          </a:bodyPr>
          <a:lstStyle/>
          <a:p>
            <a:pPr algn="l"/>
            <a:r>
              <a:rPr lang="en-US" sz="6000" b="1" i="0">
                <a:solidFill>
                  <a:schemeClr val="bg1"/>
                </a:solidFill>
                <a:latin typeface="IBM Plex Sans" panose="020B0503050203000203" pitchFamily="34" charset="77"/>
                <a:ea typeface="Roboto" panose="02000000000000000000" pitchFamily="2" charset="0"/>
              </a:rPr>
              <a:t>Thank you</a:t>
            </a:r>
          </a:p>
        </p:txBody>
      </p:sp>
      <p:sp>
        <p:nvSpPr>
          <p:cNvPr id="13" name="Title 1">
            <a:extLst>
              <a:ext uri="{FF2B5EF4-FFF2-40B4-BE49-F238E27FC236}">
                <a16:creationId xmlns:a16="http://schemas.microsoft.com/office/drawing/2014/main" id="{6646216E-29A2-A247-99CE-007D67912A79}"/>
              </a:ext>
            </a:extLst>
          </p:cNvPr>
          <p:cNvSpPr>
            <a:spLocks noGrp="1"/>
          </p:cNvSpPr>
          <p:nvPr>
            <p:ph type="title"/>
          </p:nvPr>
        </p:nvSpPr>
        <p:spPr>
          <a:xfrm>
            <a:off x="424542" y="1492289"/>
            <a:ext cx="9383009" cy="1935532"/>
          </a:xfrm>
        </p:spPr>
        <p:txBody>
          <a:bodyPr anchor="t">
            <a:noAutofit/>
          </a:bodyPr>
          <a:lstStyle>
            <a:lvl1pPr>
              <a:defRPr sz="4400" b="0" i="0">
                <a:solidFill>
                  <a:schemeClr val="bg1"/>
                </a:solidFill>
                <a:latin typeface="IBM Plex Sans" panose="020B0503050203000203" pitchFamily="34" charset="77"/>
              </a:defRPr>
            </a:lvl1pPr>
          </a:lstStyle>
          <a:p>
            <a:r>
              <a:rPr lang="nl-NL"/>
              <a:t>Klik om stijl te bewerken</a:t>
            </a:r>
            <a:endParaRPr lang="en-US"/>
          </a:p>
        </p:txBody>
      </p:sp>
      <p:sp>
        <p:nvSpPr>
          <p:cNvPr id="15" name="Content Placeholder 2">
            <a:extLst>
              <a:ext uri="{FF2B5EF4-FFF2-40B4-BE49-F238E27FC236}">
                <a16:creationId xmlns:a16="http://schemas.microsoft.com/office/drawing/2014/main" id="{9DAEEB18-91E1-3F42-8D9D-5E0430A0A876}"/>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chemeClr val="bg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Name</a:t>
            </a:r>
          </a:p>
        </p:txBody>
      </p:sp>
      <p:sp>
        <p:nvSpPr>
          <p:cNvPr id="16" name="Content Placeholder 2">
            <a:extLst>
              <a:ext uri="{FF2B5EF4-FFF2-40B4-BE49-F238E27FC236}">
                <a16:creationId xmlns:a16="http://schemas.microsoft.com/office/drawing/2014/main" id="{607DC7BE-7B26-414F-BD9B-3EC87D60A020}"/>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17" name="Content Placeholder 2">
            <a:extLst>
              <a:ext uri="{FF2B5EF4-FFF2-40B4-BE49-F238E27FC236}">
                <a16:creationId xmlns:a16="http://schemas.microsoft.com/office/drawing/2014/main" id="{F2E4D425-6254-6148-803B-C779BD3C6F75}"/>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18" name="Content Placeholder 2">
            <a:extLst>
              <a:ext uri="{FF2B5EF4-FFF2-40B4-BE49-F238E27FC236}">
                <a16:creationId xmlns:a16="http://schemas.microsoft.com/office/drawing/2014/main" id="{A96E52DF-C0F3-FF4F-92BC-DEBBB26F991B}"/>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pic>
        <p:nvPicPr>
          <p:cNvPr id="19" name="Graphic 18">
            <a:extLst>
              <a:ext uri="{FF2B5EF4-FFF2-40B4-BE49-F238E27FC236}">
                <a16:creationId xmlns:a16="http://schemas.microsoft.com/office/drawing/2014/main" id="{49A9691F-54E4-D347-9192-0C83F3015F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4304" y="5319764"/>
            <a:ext cx="3740764" cy="1088222"/>
          </a:xfrm>
          <a:prstGeom prst="rect">
            <a:avLst/>
          </a:prstGeom>
        </p:spPr>
      </p:pic>
      <p:pic>
        <p:nvPicPr>
          <p:cNvPr id="20" name="Graphic 19">
            <a:extLst>
              <a:ext uri="{FF2B5EF4-FFF2-40B4-BE49-F238E27FC236}">
                <a16:creationId xmlns:a16="http://schemas.microsoft.com/office/drawing/2014/main" id="{19787C4E-E72C-4349-9E85-A44A9A570A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6791325"/>
            <a:ext cx="12192000" cy="66675"/>
          </a:xfrm>
          <a:prstGeom prst="rect">
            <a:avLst/>
          </a:prstGeom>
        </p:spPr>
      </p:pic>
    </p:spTree>
    <p:extLst>
      <p:ext uri="{BB962C8B-B14F-4D97-AF65-F5344CB8AC3E}">
        <p14:creationId xmlns:p14="http://schemas.microsoft.com/office/powerpoint/2010/main" val="322851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nl-NL"/>
              <a:t>Klikken om de tekststijl van het model te bewerken</a:t>
            </a:r>
          </a:p>
          <a:p>
            <a:pPr lvl="1"/>
            <a:r>
              <a:rPr lang="nl-NL"/>
              <a:t>Tweede niveau</a:t>
            </a:r>
          </a:p>
          <a:p>
            <a:pPr lvl="2"/>
            <a:r>
              <a:rPr lang="nl-NL"/>
              <a:t>Derde niveau</a:t>
            </a:r>
          </a:p>
        </p:txBody>
      </p:sp>
      <p:sp>
        <p:nvSpPr>
          <p:cNvPr id="15" name="TextBox 14">
            <a:extLst>
              <a:ext uri="{FF2B5EF4-FFF2-40B4-BE49-F238E27FC236}">
                <a16:creationId xmlns:a16="http://schemas.microsoft.com/office/drawing/2014/main" id="{BC9F1BC0-0EB0-E844-8085-78C9D9C9E52E}"/>
              </a:ext>
            </a:extLst>
          </p:cNvPr>
          <p:cNvSpPr txBox="1"/>
          <p:nvPr/>
        </p:nvSpPr>
        <p:spPr>
          <a:xfrm>
            <a:off x="252505" y="6380000"/>
            <a:ext cx="1960793" cy="246221"/>
          </a:xfrm>
          <a:prstGeom prst="rect">
            <a:avLst/>
          </a:prstGeom>
          <a:noFill/>
        </p:spPr>
        <p:txBody>
          <a:bodyPr wrap="none" rtlCol="0">
            <a:spAutoFit/>
          </a:bodyPr>
          <a:lstStyle/>
          <a:p>
            <a:pPr algn="l"/>
            <a:r>
              <a:rPr lang="en-GB" sz="1000" b="0" i="0">
                <a:latin typeface="IBM Plex Sans" panose="020B0503050203000203" pitchFamily="34" charset="77"/>
              </a:rPr>
              <a:t>#PASSDataCommunitySummit</a:t>
            </a:r>
            <a:endParaRPr lang="en-US" sz="1000" b="0" i="0">
              <a:latin typeface="IBM Plex Sans" panose="020B0503050203000203" pitchFamily="34" charset="77"/>
              <a:ea typeface="Roboto" panose="02000000000000000000" pitchFamily="2" charset="0"/>
            </a:endParaRPr>
          </a:p>
        </p:txBody>
      </p:sp>
      <p:sp>
        <p:nvSpPr>
          <p:cNvPr id="8" name="Title Placeholder 1">
            <a:extLst>
              <a:ext uri="{FF2B5EF4-FFF2-40B4-BE49-F238E27FC236}">
                <a16:creationId xmlns:a16="http://schemas.microsoft.com/office/drawing/2014/main" id="{C85B63D6-D71F-A240-AA5E-4A1411037530}"/>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nl-NL" altLang="en-US"/>
              <a:t>Klik om stijl te bewerken</a:t>
            </a:r>
            <a:endParaRPr lang="en-US" altLang="en-US"/>
          </a:p>
        </p:txBody>
      </p:sp>
      <p:pic>
        <p:nvPicPr>
          <p:cNvPr id="5" name="Graphic 4">
            <a:extLst>
              <a:ext uri="{FF2B5EF4-FFF2-40B4-BE49-F238E27FC236}">
                <a16:creationId xmlns:a16="http://schemas.microsoft.com/office/drawing/2014/main" id="{D6A499BE-5785-8240-9D7C-DA5C98449F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11" name="Graphic 10">
            <a:extLst>
              <a:ext uri="{FF2B5EF4-FFF2-40B4-BE49-F238E27FC236}">
                <a16:creationId xmlns:a16="http://schemas.microsoft.com/office/drawing/2014/main" id="{0D493951-5787-B941-B94D-D4354F5F18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87406" y="6063015"/>
            <a:ext cx="2175119" cy="547430"/>
          </a:xfrm>
          <a:prstGeom prst="rect">
            <a:avLst/>
          </a:prstGeom>
        </p:spPr>
      </p:pic>
    </p:spTree>
    <p:extLst>
      <p:ext uri="{BB962C8B-B14F-4D97-AF65-F5344CB8AC3E}">
        <p14:creationId xmlns:p14="http://schemas.microsoft.com/office/powerpoint/2010/main" val="142179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with cuve">
    <p:bg>
      <p:bgPr>
        <a:solidFill>
          <a:schemeClr val="bg1"/>
        </a:solidFill>
        <a:effectLst/>
      </p:bgPr>
    </p:bg>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5DB589BE-A367-2047-95EA-84FEE887D3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16" name="Picture 15">
            <a:extLst>
              <a:ext uri="{FF2B5EF4-FFF2-40B4-BE49-F238E27FC236}">
                <a16:creationId xmlns:a16="http://schemas.microsoft.com/office/drawing/2014/main" id="{3E4D6B17-7F4B-2A48-907F-6DA54CEF1015}"/>
              </a:ext>
            </a:extLst>
          </p:cNvPr>
          <p:cNvPicPr>
            <a:picLocks noChangeAspect="1"/>
          </p:cNvPicPr>
          <p:nvPr/>
        </p:nvPicPr>
        <p:blipFill>
          <a:blip r:embed="rId4"/>
          <a:stretch>
            <a:fillRect/>
          </a:stretch>
        </p:blipFill>
        <p:spPr>
          <a:xfrm>
            <a:off x="6629400" y="0"/>
            <a:ext cx="5562600" cy="6858000"/>
          </a:xfrm>
          <a:prstGeom prst="rect">
            <a:avLst/>
          </a:prstGeom>
        </p:spPr>
      </p:pic>
      <p:sp>
        <p:nvSpPr>
          <p:cNvPr id="12" name="Text Placeholder 2">
            <a:extLst>
              <a:ext uri="{FF2B5EF4-FFF2-40B4-BE49-F238E27FC236}">
                <a16:creationId xmlns:a16="http://schemas.microsoft.com/office/drawing/2014/main" id="{688C8A19-1FB7-1C42-8E4E-03FB1EF94022}"/>
              </a:ext>
            </a:extLst>
          </p:cNvPr>
          <p:cNvSpPr>
            <a:spLocks noGrp="1"/>
          </p:cNvSpPr>
          <p:nvPr>
            <p:ph idx="1"/>
          </p:nvPr>
        </p:nvSpPr>
        <p:spPr bwMode="auto">
          <a:xfrm>
            <a:off x="369047" y="1825625"/>
            <a:ext cx="8165353"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nl-NL" altLang="en-US"/>
              <a:t>Klikken om de tekststijl van het model te bewerken</a:t>
            </a:r>
          </a:p>
          <a:p>
            <a:pPr lvl="1"/>
            <a:r>
              <a:rPr lang="nl-NL" altLang="en-US"/>
              <a:t>Tweede niveau</a:t>
            </a:r>
          </a:p>
          <a:p>
            <a:pPr lvl="2"/>
            <a:r>
              <a:rPr lang="nl-NL" altLang="en-US"/>
              <a:t>Derde niveau</a:t>
            </a:r>
          </a:p>
        </p:txBody>
      </p:sp>
      <p:sp>
        <p:nvSpPr>
          <p:cNvPr id="17" name="Title Placeholder 1">
            <a:extLst>
              <a:ext uri="{FF2B5EF4-FFF2-40B4-BE49-F238E27FC236}">
                <a16:creationId xmlns:a16="http://schemas.microsoft.com/office/drawing/2014/main" id="{9B51CA4F-FDD7-FD40-A833-669B9D88A65E}"/>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nl-NL" altLang="en-US"/>
              <a:t>Klik om stijl te bewerken</a:t>
            </a:r>
            <a:endParaRPr lang="en-US" altLang="en-US"/>
          </a:p>
        </p:txBody>
      </p:sp>
      <p:sp>
        <p:nvSpPr>
          <p:cNvPr id="19" name="TextBox 18">
            <a:extLst>
              <a:ext uri="{FF2B5EF4-FFF2-40B4-BE49-F238E27FC236}">
                <a16:creationId xmlns:a16="http://schemas.microsoft.com/office/drawing/2014/main" id="{C94B234A-1412-F54C-B7B6-4BECECBDC070}"/>
              </a:ext>
            </a:extLst>
          </p:cNvPr>
          <p:cNvSpPr txBox="1"/>
          <p:nvPr/>
        </p:nvSpPr>
        <p:spPr>
          <a:xfrm>
            <a:off x="252505" y="6380000"/>
            <a:ext cx="1960793" cy="246221"/>
          </a:xfrm>
          <a:prstGeom prst="rect">
            <a:avLst/>
          </a:prstGeom>
          <a:noFill/>
        </p:spPr>
        <p:txBody>
          <a:bodyPr wrap="none" rtlCol="0">
            <a:spAutoFit/>
          </a:bodyPr>
          <a:lstStyle/>
          <a:p>
            <a:pPr algn="l"/>
            <a:r>
              <a:rPr lang="en-GB" sz="1000" b="0" i="0">
                <a:latin typeface="IBM Plex Sans" panose="020B0503050203000203" pitchFamily="34" charset="77"/>
              </a:rPr>
              <a:t>#PASSDataCommunitySummit</a:t>
            </a:r>
            <a:endParaRPr lang="en-US" sz="1000" b="0" i="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224637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with image">
    <p:bg>
      <p:bgPr>
        <a:solidFill>
          <a:schemeClr val="bg1"/>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C90C9966-75CA-7E49-8F85-51BA761C90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8" name="Picture 7">
            <a:extLst>
              <a:ext uri="{FF2B5EF4-FFF2-40B4-BE49-F238E27FC236}">
                <a16:creationId xmlns:a16="http://schemas.microsoft.com/office/drawing/2014/main" id="{D559F0E3-6643-7244-9CD7-28E5FA1D17FF}"/>
              </a:ext>
            </a:extLst>
          </p:cNvPr>
          <p:cNvPicPr>
            <a:picLocks noChangeAspect="1"/>
          </p:cNvPicPr>
          <p:nvPr/>
        </p:nvPicPr>
        <p:blipFill>
          <a:blip r:embed="rId4"/>
          <a:stretch>
            <a:fillRect/>
          </a:stretch>
        </p:blipFill>
        <p:spPr>
          <a:xfrm>
            <a:off x="9807182" y="6070600"/>
            <a:ext cx="2155343" cy="540214"/>
          </a:xfrm>
          <a:prstGeom prst="rect">
            <a:avLst/>
          </a:prstGeom>
        </p:spPr>
      </p:pic>
      <p:sp>
        <p:nvSpPr>
          <p:cNvPr id="9" name="Picture Placeholder 2">
            <a:extLst>
              <a:ext uri="{FF2B5EF4-FFF2-40B4-BE49-F238E27FC236}">
                <a16:creationId xmlns:a16="http://schemas.microsoft.com/office/drawing/2014/main" id="{CF1904EC-DB1E-124C-8A9D-EED00AC593D0}"/>
              </a:ext>
            </a:extLst>
          </p:cNvPr>
          <p:cNvSpPr>
            <a:spLocks noGrp="1"/>
          </p:cNvSpPr>
          <p:nvPr>
            <p:ph type="pic" sz="quarter" idx="12"/>
          </p:nvPr>
        </p:nvSpPr>
        <p:spPr bwMode="auto">
          <a:xfrm>
            <a:off x="6635418" y="-2458"/>
            <a:ext cx="5556582" cy="685683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9865"/>
              <a:gd name="connsiteY0" fmla="*/ 10333 h 10333"/>
              <a:gd name="connsiteX1" fmla="*/ 2000 w 9865"/>
              <a:gd name="connsiteY1" fmla="*/ 333 h 10333"/>
              <a:gd name="connsiteX2" fmla="*/ 9865 w 9865"/>
              <a:gd name="connsiteY2" fmla="*/ 0 h 10333"/>
              <a:gd name="connsiteX3" fmla="*/ 8000 w 9865"/>
              <a:gd name="connsiteY3" fmla="*/ 10333 h 10333"/>
              <a:gd name="connsiteX4" fmla="*/ 0 w 9865"/>
              <a:gd name="connsiteY4" fmla="*/ 10333 h 10333"/>
              <a:gd name="connsiteX0" fmla="*/ 0 w 10000"/>
              <a:gd name="connsiteY0" fmla="*/ 10590 h 10590"/>
              <a:gd name="connsiteX1" fmla="*/ 2573 w 10000"/>
              <a:gd name="connsiteY1" fmla="*/ 0 h 10590"/>
              <a:gd name="connsiteX2" fmla="*/ 10000 w 10000"/>
              <a:gd name="connsiteY2" fmla="*/ 590 h 10590"/>
              <a:gd name="connsiteX3" fmla="*/ 8109 w 10000"/>
              <a:gd name="connsiteY3" fmla="*/ 10590 h 10590"/>
              <a:gd name="connsiteX4" fmla="*/ 0 w 10000"/>
              <a:gd name="connsiteY4" fmla="*/ 10590 h 10590"/>
              <a:gd name="connsiteX0" fmla="*/ 0 w 10000"/>
              <a:gd name="connsiteY0" fmla="*/ 10659 h 10659"/>
              <a:gd name="connsiteX1" fmla="*/ 2573 w 10000"/>
              <a:gd name="connsiteY1" fmla="*/ 69 h 10659"/>
              <a:gd name="connsiteX2" fmla="*/ 10000 w 10000"/>
              <a:gd name="connsiteY2" fmla="*/ 659 h 10659"/>
              <a:gd name="connsiteX3" fmla="*/ 8109 w 10000"/>
              <a:gd name="connsiteY3" fmla="*/ 10659 h 10659"/>
              <a:gd name="connsiteX4" fmla="*/ 0 w 10000"/>
              <a:gd name="connsiteY4" fmla="*/ 10659 h 10659"/>
              <a:gd name="connsiteX0" fmla="*/ 0 w 13230"/>
              <a:gd name="connsiteY0" fmla="*/ 11093 h 11093"/>
              <a:gd name="connsiteX1" fmla="*/ 2573 w 13230"/>
              <a:gd name="connsiteY1" fmla="*/ 503 h 11093"/>
              <a:gd name="connsiteX2" fmla="*/ 13230 w 13230"/>
              <a:gd name="connsiteY2" fmla="*/ 56 h 11093"/>
              <a:gd name="connsiteX3" fmla="*/ 8109 w 13230"/>
              <a:gd name="connsiteY3" fmla="*/ 11093 h 11093"/>
              <a:gd name="connsiteX4" fmla="*/ 0 w 13230"/>
              <a:gd name="connsiteY4" fmla="*/ 11093 h 11093"/>
              <a:gd name="connsiteX0" fmla="*/ 0 w 13273"/>
              <a:gd name="connsiteY0" fmla="*/ 11093 h 14026"/>
              <a:gd name="connsiteX1" fmla="*/ 2573 w 13273"/>
              <a:gd name="connsiteY1" fmla="*/ 503 h 14026"/>
              <a:gd name="connsiteX2" fmla="*/ 13230 w 13273"/>
              <a:gd name="connsiteY2" fmla="*/ 56 h 14026"/>
              <a:gd name="connsiteX3" fmla="*/ 13273 w 13273"/>
              <a:gd name="connsiteY3" fmla="*/ 14026 h 14026"/>
              <a:gd name="connsiteX4" fmla="*/ 0 w 13273"/>
              <a:gd name="connsiteY4" fmla="*/ 11093 h 14026"/>
              <a:gd name="connsiteX0" fmla="*/ 0 w 14228"/>
              <a:gd name="connsiteY0" fmla="*/ 14169 h 14169"/>
              <a:gd name="connsiteX1" fmla="*/ 3528 w 14228"/>
              <a:gd name="connsiteY1" fmla="*/ 503 h 14169"/>
              <a:gd name="connsiteX2" fmla="*/ 14185 w 14228"/>
              <a:gd name="connsiteY2" fmla="*/ 56 h 14169"/>
              <a:gd name="connsiteX3" fmla="*/ 14228 w 14228"/>
              <a:gd name="connsiteY3" fmla="*/ 14026 h 14169"/>
              <a:gd name="connsiteX4" fmla="*/ 0 w 14228"/>
              <a:gd name="connsiteY4" fmla="*/ 14169 h 14169"/>
              <a:gd name="connsiteX0" fmla="*/ 0 w 14384"/>
              <a:gd name="connsiteY0" fmla="*/ 13982 h 14026"/>
              <a:gd name="connsiteX1" fmla="*/ 3684 w 14384"/>
              <a:gd name="connsiteY1" fmla="*/ 503 h 14026"/>
              <a:gd name="connsiteX2" fmla="*/ 14341 w 14384"/>
              <a:gd name="connsiteY2" fmla="*/ 56 h 14026"/>
              <a:gd name="connsiteX3" fmla="*/ 14384 w 14384"/>
              <a:gd name="connsiteY3" fmla="*/ 14026 h 14026"/>
              <a:gd name="connsiteX4" fmla="*/ 0 w 14384"/>
              <a:gd name="connsiteY4" fmla="*/ 13982 h 14026"/>
              <a:gd name="connsiteX0" fmla="*/ 0 w 14376"/>
              <a:gd name="connsiteY0" fmla="*/ 13982 h 13987"/>
              <a:gd name="connsiteX1" fmla="*/ 3684 w 14376"/>
              <a:gd name="connsiteY1" fmla="*/ 503 h 13987"/>
              <a:gd name="connsiteX2" fmla="*/ 14341 w 14376"/>
              <a:gd name="connsiteY2" fmla="*/ 56 h 13987"/>
              <a:gd name="connsiteX3" fmla="*/ 14376 w 14376"/>
              <a:gd name="connsiteY3" fmla="*/ 13987 h 13987"/>
              <a:gd name="connsiteX4" fmla="*/ 0 w 14376"/>
              <a:gd name="connsiteY4" fmla="*/ 13982 h 13987"/>
              <a:gd name="connsiteX0" fmla="*/ 0 w 14376"/>
              <a:gd name="connsiteY0" fmla="*/ 13934 h 13939"/>
              <a:gd name="connsiteX1" fmla="*/ 7307 w 14376"/>
              <a:gd name="connsiteY1" fmla="*/ 3955 h 13939"/>
              <a:gd name="connsiteX2" fmla="*/ 14341 w 14376"/>
              <a:gd name="connsiteY2" fmla="*/ 8 h 13939"/>
              <a:gd name="connsiteX3" fmla="*/ 14376 w 14376"/>
              <a:gd name="connsiteY3" fmla="*/ 13939 h 13939"/>
              <a:gd name="connsiteX4" fmla="*/ 0 w 14376"/>
              <a:gd name="connsiteY4" fmla="*/ 13934 h 13939"/>
              <a:gd name="connsiteX0" fmla="*/ 0 w 14376"/>
              <a:gd name="connsiteY0" fmla="*/ 13947 h 13952"/>
              <a:gd name="connsiteX1" fmla="*/ 7307 w 14376"/>
              <a:gd name="connsiteY1" fmla="*/ 3968 h 13952"/>
              <a:gd name="connsiteX2" fmla="*/ 14341 w 14376"/>
              <a:gd name="connsiteY2" fmla="*/ 21 h 13952"/>
              <a:gd name="connsiteX3" fmla="*/ 14376 w 14376"/>
              <a:gd name="connsiteY3" fmla="*/ 13952 h 13952"/>
              <a:gd name="connsiteX4" fmla="*/ 0 w 14376"/>
              <a:gd name="connsiteY4" fmla="*/ 13947 h 13952"/>
              <a:gd name="connsiteX0" fmla="*/ 0 w 14376"/>
              <a:gd name="connsiteY0" fmla="*/ 13948 h 13953"/>
              <a:gd name="connsiteX1" fmla="*/ 7307 w 14376"/>
              <a:gd name="connsiteY1" fmla="*/ 3969 h 13953"/>
              <a:gd name="connsiteX2" fmla="*/ 14341 w 14376"/>
              <a:gd name="connsiteY2" fmla="*/ 22 h 13953"/>
              <a:gd name="connsiteX3" fmla="*/ 14376 w 14376"/>
              <a:gd name="connsiteY3" fmla="*/ 13953 h 13953"/>
              <a:gd name="connsiteX4" fmla="*/ 0 w 14376"/>
              <a:gd name="connsiteY4" fmla="*/ 13948 h 13953"/>
              <a:gd name="connsiteX0" fmla="*/ 0 w 14376"/>
              <a:gd name="connsiteY0" fmla="*/ 13652 h 13657"/>
              <a:gd name="connsiteX1" fmla="*/ 7307 w 14376"/>
              <a:gd name="connsiteY1" fmla="*/ 3673 h 13657"/>
              <a:gd name="connsiteX2" fmla="*/ 13922 w 14376"/>
              <a:gd name="connsiteY2" fmla="*/ 29 h 13657"/>
              <a:gd name="connsiteX3" fmla="*/ 14376 w 14376"/>
              <a:gd name="connsiteY3" fmla="*/ 13657 h 13657"/>
              <a:gd name="connsiteX4" fmla="*/ 0 w 14376"/>
              <a:gd name="connsiteY4" fmla="*/ 13652 h 13657"/>
              <a:gd name="connsiteX0" fmla="*/ 0 w 14376"/>
              <a:gd name="connsiteY0" fmla="*/ 13682 h 13687"/>
              <a:gd name="connsiteX1" fmla="*/ 7307 w 14376"/>
              <a:gd name="connsiteY1" fmla="*/ 3703 h 13687"/>
              <a:gd name="connsiteX2" fmla="*/ 14357 w 14376"/>
              <a:gd name="connsiteY2" fmla="*/ 27 h 13687"/>
              <a:gd name="connsiteX3" fmla="*/ 14376 w 14376"/>
              <a:gd name="connsiteY3" fmla="*/ 13687 h 13687"/>
              <a:gd name="connsiteX4" fmla="*/ 0 w 14376"/>
              <a:gd name="connsiteY4" fmla="*/ 13682 h 13687"/>
              <a:gd name="connsiteX0" fmla="*/ 0 w 14376"/>
              <a:gd name="connsiteY0" fmla="*/ 13960 h 13965"/>
              <a:gd name="connsiteX1" fmla="*/ 7307 w 14376"/>
              <a:gd name="connsiteY1" fmla="*/ 3981 h 13965"/>
              <a:gd name="connsiteX2" fmla="*/ 14365 w 14376"/>
              <a:gd name="connsiteY2" fmla="*/ 21 h 13965"/>
              <a:gd name="connsiteX3" fmla="*/ 14376 w 14376"/>
              <a:gd name="connsiteY3" fmla="*/ 13965 h 13965"/>
              <a:gd name="connsiteX4" fmla="*/ 0 w 14376"/>
              <a:gd name="connsiteY4" fmla="*/ 13960 h 13965"/>
              <a:gd name="connsiteX0" fmla="*/ 0 w 14376"/>
              <a:gd name="connsiteY0" fmla="*/ 13939 h 13944"/>
              <a:gd name="connsiteX1" fmla="*/ 7307 w 14376"/>
              <a:gd name="connsiteY1" fmla="*/ 3960 h 13944"/>
              <a:gd name="connsiteX2" fmla="*/ 14365 w 14376"/>
              <a:gd name="connsiteY2" fmla="*/ 0 h 13944"/>
              <a:gd name="connsiteX3" fmla="*/ 14376 w 14376"/>
              <a:gd name="connsiteY3" fmla="*/ 13944 h 13944"/>
              <a:gd name="connsiteX4" fmla="*/ 0 w 14376"/>
              <a:gd name="connsiteY4" fmla="*/ 13939 h 13944"/>
              <a:gd name="connsiteX0" fmla="*/ 0 w 14376"/>
              <a:gd name="connsiteY0" fmla="*/ 13940 h 13945"/>
              <a:gd name="connsiteX1" fmla="*/ 7307 w 14376"/>
              <a:gd name="connsiteY1" fmla="*/ 3961 h 13945"/>
              <a:gd name="connsiteX2" fmla="*/ 14365 w 14376"/>
              <a:gd name="connsiteY2" fmla="*/ 1 h 13945"/>
              <a:gd name="connsiteX3" fmla="*/ 14376 w 14376"/>
              <a:gd name="connsiteY3" fmla="*/ 13945 h 13945"/>
              <a:gd name="connsiteX4" fmla="*/ 0 w 14376"/>
              <a:gd name="connsiteY4" fmla="*/ 13940 h 13945"/>
              <a:gd name="connsiteX0" fmla="*/ 0 w 14376"/>
              <a:gd name="connsiteY0" fmla="*/ 13940 h 13945"/>
              <a:gd name="connsiteX1" fmla="*/ 7307 w 14376"/>
              <a:gd name="connsiteY1" fmla="*/ 3961 h 13945"/>
              <a:gd name="connsiteX2" fmla="*/ 14365 w 14376"/>
              <a:gd name="connsiteY2" fmla="*/ 1 h 13945"/>
              <a:gd name="connsiteX3" fmla="*/ 14376 w 14376"/>
              <a:gd name="connsiteY3" fmla="*/ 13945 h 13945"/>
              <a:gd name="connsiteX4" fmla="*/ 0 w 14376"/>
              <a:gd name="connsiteY4" fmla="*/ 13940 h 1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6" h="13945">
                <a:moveTo>
                  <a:pt x="0" y="13940"/>
                </a:moveTo>
                <a:lnTo>
                  <a:pt x="7307" y="3961"/>
                </a:lnTo>
                <a:cubicBezTo>
                  <a:pt x="9054" y="1086"/>
                  <a:pt x="11232" y="-47"/>
                  <a:pt x="14365" y="1"/>
                </a:cubicBezTo>
                <a:cubicBezTo>
                  <a:pt x="14379" y="4658"/>
                  <a:pt x="14362" y="9288"/>
                  <a:pt x="14376" y="13945"/>
                </a:cubicBezTo>
                <a:lnTo>
                  <a:pt x="0" y="13940"/>
                </a:lnTo>
                <a:close/>
              </a:path>
            </a:pathLst>
          </a:custGeom>
          <a:solidFill>
            <a:schemeClr val="tx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nl-NL"/>
              <a:t>Klik op het pictogram als u een afbeelding wilt toevoegen</a:t>
            </a:r>
            <a:endParaRPr lang="en-US"/>
          </a:p>
        </p:txBody>
      </p:sp>
      <p:sp>
        <p:nvSpPr>
          <p:cNvPr id="11" name="Title Placeholder 1">
            <a:extLst>
              <a:ext uri="{FF2B5EF4-FFF2-40B4-BE49-F238E27FC236}">
                <a16:creationId xmlns:a16="http://schemas.microsoft.com/office/drawing/2014/main" id="{F5A1E762-B7D5-9F4E-825E-929E1BE50C57}"/>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nl-NL" altLang="en-US"/>
              <a:t>Klik om stijl te bewerken</a:t>
            </a:r>
            <a:endParaRPr lang="en-US" altLang="en-US"/>
          </a:p>
        </p:txBody>
      </p:sp>
      <p:sp>
        <p:nvSpPr>
          <p:cNvPr id="12" name="Content Placeholder 2">
            <a:extLst>
              <a:ext uri="{FF2B5EF4-FFF2-40B4-BE49-F238E27FC236}">
                <a16:creationId xmlns:a16="http://schemas.microsoft.com/office/drawing/2014/main" id="{CDAD3BA8-4C2E-494A-A7C7-1F34325CE661}"/>
              </a:ext>
            </a:extLst>
          </p:cNvPr>
          <p:cNvSpPr>
            <a:spLocks noGrp="1"/>
          </p:cNvSpPr>
          <p:nvPr>
            <p:ph idx="1"/>
          </p:nvPr>
        </p:nvSpPr>
        <p:spPr>
          <a:xfrm>
            <a:off x="369046" y="1825625"/>
            <a:ext cx="7418101" cy="4351338"/>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nl-NL"/>
              <a:t>Klikken om de tekststijl van het model te bewerken</a:t>
            </a:r>
          </a:p>
          <a:p>
            <a:pPr lvl="1"/>
            <a:r>
              <a:rPr lang="nl-NL"/>
              <a:t>Tweede niveau</a:t>
            </a:r>
          </a:p>
          <a:p>
            <a:pPr lvl="2"/>
            <a:r>
              <a:rPr lang="nl-NL"/>
              <a:t>Derde niveau</a:t>
            </a:r>
          </a:p>
        </p:txBody>
      </p:sp>
      <p:sp>
        <p:nvSpPr>
          <p:cNvPr id="14" name="TextBox 13">
            <a:extLst>
              <a:ext uri="{FF2B5EF4-FFF2-40B4-BE49-F238E27FC236}">
                <a16:creationId xmlns:a16="http://schemas.microsoft.com/office/drawing/2014/main" id="{8AAD4FF2-008E-D441-85F1-C0B19A301FF7}"/>
              </a:ext>
            </a:extLst>
          </p:cNvPr>
          <p:cNvSpPr txBox="1"/>
          <p:nvPr/>
        </p:nvSpPr>
        <p:spPr>
          <a:xfrm>
            <a:off x="252505" y="6380000"/>
            <a:ext cx="1960793" cy="246221"/>
          </a:xfrm>
          <a:prstGeom prst="rect">
            <a:avLst/>
          </a:prstGeom>
          <a:noFill/>
        </p:spPr>
        <p:txBody>
          <a:bodyPr wrap="none" rtlCol="0">
            <a:spAutoFit/>
          </a:bodyPr>
          <a:lstStyle/>
          <a:p>
            <a:pPr algn="l"/>
            <a:r>
              <a:rPr lang="en-GB" sz="1000" b="0" i="0">
                <a:latin typeface="IBM Plex Sans" panose="020B0503050203000203" pitchFamily="34" charset="77"/>
              </a:rPr>
              <a:t>#PASSDataCommunitySummit</a:t>
            </a:r>
            <a:endParaRPr lang="en-US" sz="1000" b="0" i="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228070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rge image">
    <p:bg>
      <p:bgPr>
        <a:solidFill>
          <a:schemeClr val="bg1"/>
        </a:solidFill>
        <a:effectLst/>
      </p:bgPr>
    </p:bg>
    <p:spTree>
      <p:nvGrpSpPr>
        <p:cNvPr id="1" name=""/>
        <p:cNvGrpSpPr/>
        <p:nvPr/>
      </p:nvGrpSpPr>
      <p:grpSpPr>
        <a:xfrm>
          <a:off x="0" y="0"/>
          <a:ext cx="0" cy="0"/>
          <a:chOff x="0" y="0"/>
          <a:chExt cx="0" cy="0"/>
        </a:xfrm>
      </p:grpSpPr>
      <p:pic>
        <p:nvPicPr>
          <p:cNvPr id="23" name="Graphic 22">
            <a:extLst>
              <a:ext uri="{FF2B5EF4-FFF2-40B4-BE49-F238E27FC236}">
                <a16:creationId xmlns:a16="http://schemas.microsoft.com/office/drawing/2014/main" id="{7F35519F-A138-7348-B1E9-EE8C0C7B1F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8" name="Title Placeholder 1">
            <a:extLst>
              <a:ext uri="{FF2B5EF4-FFF2-40B4-BE49-F238E27FC236}">
                <a16:creationId xmlns:a16="http://schemas.microsoft.com/office/drawing/2014/main" id="{08758882-B747-8C4C-B1E8-6F0E169CB6CF}"/>
              </a:ext>
            </a:extLst>
          </p:cNvPr>
          <p:cNvSpPr>
            <a:spLocks noGrp="1"/>
          </p:cNvSpPr>
          <p:nvPr>
            <p:ph type="title"/>
          </p:nvPr>
        </p:nvSpPr>
        <p:spPr bwMode="auto">
          <a:xfrm>
            <a:off x="369048" y="492942"/>
            <a:ext cx="4389766"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nl-NL" altLang="en-US"/>
              <a:t>Klik om stijl te bewerken</a:t>
            </a:r>
            <a:endParaRPr lang="en-US" altLang="en-US"/>
          </a:p>
        </p:txBody>
      </p:sp>
      <p:sp>
        <p:nvSpPr>
          <p:cNvPr id="22" name="Picture Placeholder 21">
            <a:extLst>
              <a:ext uri="{FF2B5EF4-FFF2-40B4-BE49-F238E27FC236}">
                <a16:creationId xmlns:a16="http://schemas.microsoft.com/office/drawing/2014/main" id="{5B99AC33-1793-904B-BDB2-3196A474475D}"/>
              </a:ext>
            </a:extLst>
          </p:cNvPr>
          <p:cNvSpPr>
            <a:spLocks noGrp="1"/>
          </p:cNvSpPr>
          <p:nvPr>
            <p:ph type="pic" sz="quarter" idx="13"/>
          </p:nvPr>
        </p:nvSpPr>
        <p:spPr bwMode="auto">
          <a:xfrm>
            <a:off x="2563930" y="-2458"/>
            <a:ext cx="9628068" cy="6860458"/>
          </a:xfrm>
          <a:custGeom>
            <a:avLst/>
            <a:gdLst>
              <a:gd name="connsiteX0" fmla="*/ 5546749 w 9628068"/>
              <a:gd name="connsiteY0" fmla="*/ 0 h 6860458"/>
              <a:gd name="connsiteX1" fmla="*/ 9628068 w 9628068"/>
              <a:gd name="connsiteY1" fmla="*/ 0 h 6860458"/>
              <a:gd name="connsiteX2" fmla="*/ 9628068 w 9628068"/>
              <a:gd name="connsiteY2" fmla="*/ 6860458 h 6860458"/>
              <a:gd name="connsiteX3" fmla="*/ 5546749 w 9628068"/>
              <a:gd name="connsiteY3" fmla="*/ 6860458 h 6860458"/>
              <a:gd name="connsiteX4" fmla="*/ 5546749 w 9628068"/>
              <a:gd name="connsiteY4" fmla="*/ 6856826 h 6860458"/>
              <a:gd name="connsiteX5" fmla="*/ 0 w 9628068"/>
              <a:gd name="connsiteY5" fmla="*/ 6854372 h 6860458"/>
              <a:gd name="connsiteX6" fmla="*/ 2824287 w 9628068"/>
              <a:gd name="connsiteY6" fmla="*/ 1947645 h 6860458"/>
              <a:gd name="connsiteX7" fmla="*/ 5329551 w 9628068"/>
              <a:gd name="connsiteY7" fmla="*/ 2939 h 6860458"/>
              <a:gd name="connsiteX8" fmla="*/ 5546749 w 9628068"/>
              <a:gd name="connsiteY8" fmla="*/ 553 h 6860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068" h="6860458">
                <a:moveTo>
                  <a:pt x="5546749" y="0"/>
                </a:moveTo>
                <a:lnTo>
                  <a:pt x="9628068" y="0"/>
                </a:lnTo>
                <a:lnTo>
                  <a:pt x="9628068" y="6860458"/>
                </a:lnTo>
                <a:lnTo>
                  <a:pt x="5546749" y="6860458"/>
                </a:lnTo>
                <a:lnTo>
                  <a:pt x="5546749" y="6856826"/>
                </a:lnTo>
                <a:lnTo>
                  <a:pt x="0" y="6854372"/>
                </a:lnTo>
                <a:lnTo>
                  <a:pt x="2824287" y="1947645"/>
                </a:lnTo>
                <a:cubicBezTo>
                  <a:pt x="3457330" y="622345"/>
                  <a:pt x="4236791" y="49874"/>
                  <a:pt x="5329551" y="2939"/>
                </a:cubicBezTo>
                <a:lnTo>
                  <a:pt x="5546749" y="553"/>
                </a:lnTo>
                <a:close/>
              </a:path>
            </a:pathLst>
          </a:custGeom>
          <a:solidFill>
            <a:srgbClr val="F2F2F2"/>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oAutofit/>
          </a:bodyPr>
          <a:lstStyle/>
          <a:p>
            <a:r>
              <a:rPr lang="nl-NL"/>
              <a:t>Klik op het pictogram als u een afbeelding wilt toevoegen</a:t>
            </a:r>
            <a:endParaRPr lang="en-US"/>
          </a:p>
        </p:txBody>
      </p:sp>
      <p:sp>
        <p:nvSpPr>
          <p:cNvPr id="24" name="TextBox 23">
            <a:extLst>
              <a:ext uri="{FF2B5EF4-FFF2-40B4-BE49-F238E27FC236}">
                <a16:creationId xmlns:a16="http://schemas.microsoft.com/office/drawing/2014/main" id="{373FA091-06D8-7A40-BA64-7F08FFD88A7F}"/>
              </a:ext>
            </a:extLst>
          </p:cNvPr>
          <p:cNvSpPr txBox="1"/>
          <p:nvPr/>
        </p:nvSpPr>
        <p:spPr>
          <a:xfrm>
            <a:off x="252505" y="6380000"/>
            <a:ext cx="1960793" cy="246221"/>
          </a:xfrm>
          <a:prstGeom prst="rect">
            <a:avLst/>
          </a:prstGeom>
          <a:noFill/>
        </p:spPr>
        <p:txBody>
          <a:bodyPr wrap="none" rtlCol="0">
            <a:spAutoFit/>
          </a:bodyPr>
          <a:lstStyle/>
          <a:p>
            <a:pPr algn="l"/>
            <a:r>
              <a:rPr lang="en-GB" sz="1000" b="0" i="0">
                <a:latin typeface="IBM Plex Sans" panose="020B0503050203000203" pitchFamily="34" charset="77"/>
              </a:rPr>
              <a:t>#PASSDataCommunitySummit</a:t>
            </a:r>
            <a:endParaRPr lang="en-US" sz="1000" b="0" i="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24241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nl-NL" altLang="en-US"/>
              <a:t>Klik om stijl te bewerken</a:t>
            </a:r>
            <a:endParaRPr lang="en-US" altLang="en-US"/>
          </a:p>
        </p:txBody>
      </p:sp>
      <p:sp>
        <p:nvSpPr>
          <p:cNvPr id="46083" name="Text Placeholder 2"/>
          <p:cNvSpPr>
            <a:spLocks noGrp="1"/>
          </p:cNvSpPr>
          <p:nvPr>
            <p:ph type="body" idx="1"/>
          </p:nvPr>
        </p:nvSpPr>
        <p:spPr bwMode="auto">
          <a:xfrm>
            <a:off x="369047"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Tree>
    <p:extLst>
      <p:ext uri="{BB962C8B-B14F-4D97-AF65-F5344CB8AC3E}">
        <p14:creationId xmlns:p14="http://schemas.microsoft.com/office/powerpoint/2010/main" val="752784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lnSpc>
          <a:spcPct val="90000"/>
        </a:lnSpc>
        <a:spcBef>
          <a:spcPct val="0"/>
        </a:spcBef>
        <a:spcAft>
          <a:spcPct val="0"/>
        </a:spcAft>
        <a:defRPr sz="4000" b="1" i="0" kern="1200">
          <a:solidFill>
            <a:schemeClr val="accent2"/>
          </a:solidFill>
          <a:latin typeface="IBM Plex Sans" panose="020B0503050203000203" pitchFamily="34" charset="77"/>
          <a:ea typeface="+mj-ea"/>
          <a:cs typeface="IBM Plex Sans" panose="020B0503050203000203" pitchFamily="34"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eaLnBrk="1" fontAlgn="base" hangingPunct="1">
        <a:lnSpc>
          <a:spcPct val="130000"/>
        </a:lnSpc>
        <a:spcBef>
          <a:spcPts val="1000"/>
        </a:spcBef>
        <a:spcAft>
          <a:spcPct val="0"/>
        </a:spcAft>
        <a:buClr>
          <a:srgbClr val="CC0000"/>
        </a:buClr>
        <a:buSzPct val="100000"/>
        <a:buFont typeface="Arial"/>
        <a:buChar char="•"/>
        <a:defRPr sz="3400" b="0" i="0" kern="1200">
          <a:solidFill>
            <a:schemeClr val="tx1"/>
          </a:solidFill>
          <a:latin typeface="IBM Plex Sans" panose="020B0503050203000203" pitchFamily="34" charset="77"/>
          <a:ea typeface="+mn-ea"/>
          <a:cs typeface="IBM Plex Sans" panose="020B0503050203000203" pitchFamily="34" charset="77"/>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chemeClr val="tx1"/>
          </a:solidFill>
          <a:latin typeface="IBM Plex Sans" panose="020B0503050203000203" pitchFamily="34" charset="77"/>
          <a:ea typeface="+mn-ea"/>
          <a:cs typeface="IBM Plex Sans" panose="020B0503050203000203" pitchFamily="34" charset="77"/>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chemeClr val="tx1"/>
          </a:solidFill>
          <a:latin typeface="IBM Plex Sans" panose="020B0503050203000203" pitchFamily="34" charset="77"/>
          <a:ea typeface="+mn-ea"/>
          <a:cs typeface="IBM Plex Sans" panose="020B0503050203000203" pitchFamily="34" charset="77"/>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019C1FC-C19F-415F-B509-E23A31492942}"/>
              </a:ext>
            </a:extLst>
          </p:cNvPr>
          <p:cNvSpPr>
            <a:spLocks noGrp="1"/>
          </p:cNvSpPr>
          <p:nvPr>
            <p:ph type="title"/>
          </p:nvPr>
        </p:nvSpPr>
        <p:spPr>
          <a:xfrm>
            <a:off x="434091" y="1822720"/>
            <a:ext cx="7982322" cy="1935532"/>
          </a:xfrm>
        </p:spPr>
        <p:txBody>
          <a:bodyPr/>
          <a:lstStyle/>
          <a:p>
            <a:r>
              <a:rPr lang="en-US" dirty="0"/>
              <a:t>To Hyperscale or not to Hyperscale, that's the question</a:t>
            </a:r>
          </a:p>
        </p:txBody>
      </p:sp>
      <p:sp>
        <p:nvSpPr>
          <p:cNvPr id="10" name="Content Placeholder 2">
            <a:extLst>
              <a:ext uri="{FF2B5EF4-FFF2-40B4-BE49-F238E27FC236}">
                <a16:creationId xmlns:a16="http://schemas.microsoft.com/office/drawing/2014/main" id="{2B4D41E9-6457-447F-AAF4-C00C5748CB47}"/>
              </a:ext>
            </a:extLst>
          </p:cNvPr>
          <p:cNvSpPr>
            <a:spLocks noGrp="1"/>
          </p:cNvSpPr>
          <p:nvPr>
            <p:ph idx="11"/>
          </p:nvPr>
        </p:nvSpPr>
        <p:spPr>
          <a:xfrm>
            <a:off x="424542" y="4141591"/>
            <a:ext cx="6116493" cy="553208"/>
          </a:xfrm>
        </p:spPr>
        <p:txBody>
          <a:bodyPr/>
          <a:lstStyle/>
          <a:p>
            <a:r>
              <a:rPr lang="en-US" dirty="0"/>
              <a:t>Reitse Eskens</a:t>
            </a:r>
          </a:p>
        </p:txBody>
      </p:sp>
      <p:sp>
        <p:nvSpPr>
          <p:cNvPr id="12" name="Content Placeholder 3">
            <a:extLst>
              <a:ext uri="{FF2B5EF4-FFF2-40B4-BE49-F238E27FC236}">
                <a16:creationId xmlns:a16="http://schemas.microsoft.com/office/drawing/2014/main" id="{8040CACC-1489-4014-9DD3-9ECC1418306A}"/>
              </a:ext>
            </a:extLst>
          </p:cNvPr>
          <p:cNvSpPr>
            <a:spLocks noGrp="1"/>
          </p:cNvSpPr>
          <p:nvPr>
            <p:ph idx="12"/>
          </p:nvPr>
        </p:nvSpPr>
        <p:spPr>
          <a:xfrm>
            <a:off x="424542" y="4712653"/>
            <a:ext cx="6116493" cy="553208"/>
          </a:xfrm>
        </p:spPr>
        <p:txBody>
          <a:bodyPr/>
          <a:lstStyle/>
          <a:p>
            <a:r>
              <a:rPr lang="en-US" dirty="0"/>
              <a:t>He/Him</a:t>
            </a:r>
          </a:p>
        </p:txBody>
      </p:sp>
      <p:sp>
        <p:nvSpPr>
          <p:cNvPr id="14" name="Content Placeholder 4">
            <a:extLst>
              <a:ext uri="{FF2B5EF4-FFF2-40B4-BE49-F238E27FC236}">
                <a16:creationId xmlns:a16="http://schemas.microsoft.com/office/drawing/2014/main" id="{42E95175-8E3E-447F-96EB-67A4C5DC43BF}"/>
              </a:ext>
            </a:extLst>
          </p:cNvPr>
          <p:cNvSpPr>
            <a:spLocks noGrp="1"/>
          </p:cNvSpPr>
          <p:nvPr>
            <p:ph idx="13"/>
          </p:nvPr>
        </p:nvSpPr>
        <p:spPr>
          <a:xfrm>
            <a:off x="424542" y="5283715"/>
            <a:ext cx="6116493" cy="553208"/>
          </a:xfrm>
        </p:spPr>
        <p:txBody>
          <a:bodyPr/>
          <a:lstStyle/>
          <a:p>
            <a:r>
              <a:rPr lang="en-US" dirty="0" err="1"/>
              <a:t>Dataplatform</a:t>
            </a:r>
            <a:r>
              <a:rPr lang="en-US" dirty="0"/>
              <a:t> Consultant</a:t>
            </a:r>
          </a:p>
        </p:txBody>
      </p:sp>
      <p:sp>
        <p:nvSpPr>
          <p:cNvPr id="16" name="Content Placeholder 5">
            <a:extLst>
              <a:ext uri="{FF2B5EF4-FFF2-40B4-BE49-F238E27FC236}">
                <a16:creationId xmlns:a16="http://schemas.microsoft.com/office/drawing/2014/main" id="{2867AEA0-2DA1-4795-B2BB-FEC88628C039}"/>
              </a:ext>
            </a:extLst>
          </p:cNvPr>
          <p:cNvSpPr>
            <a:spLocks noGrp="1"/>
          </p:cNvSpPr>
          <p:nvPr>
            <p:ph idx="14"/>
          </p:nvPr>
        </p:nvSpPr>
        <p:spPr>
          <a:xfrm>
            <a:off x="424542" y="5854778"/>
            <a:ext cx="6116493" cy="553208"/>
          </a:xfrm>
        </p:spPr>
        <p:txBody>
          <a:bodyPr/>
          <a:lstStyle/>
          <a:p>
            <a:r>
              <a:rPr lang="en-US" dirty="0"/>
              <a:t>Axians Business Analytics</a:t>
            </a:r>
          </a:p>
        </p:txBody>
      </p:sp>
    </p:spTree>
    <p:extLst>
      <p:ext uri="{BB962C8B-B14F-4D97-AF65-F5344CB8AC3E}">
        <p14:creationId xmlns:p14="http://schemas.microsoft.com/office/powerpoint/2010/main" val="126900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ijdelijke aanduiding voor inhoud 1">
            <a:extLst>
              <a:ext uri="{FF2B5EF4-FFF2-40B4-BE49-F238E27FC236}">
                <a16:creationId xmlns:a16="http://schemas.microsoft.com/office/drawing/2014/main" id="{52E4F4CC-EFCB-47B0-9287-A31FED589F52}"/>
              </a:ext>
            </a:extLst>
          </p:cNvPr>
          <p:cNvPicPr>
            <a:picLocks noGrp="1" noChangeAspect="1"/>
          </p:cNvPicPr>
          <p:nvPr>
            <p:ph idx="1"/>
          </p:nvPr>
        </p:nvPicPr>
        <p:blipFill>
          <a:blip r:embed="rId2"/>
          <a:stretch>
            <a:fillRect/>
          </a:stretch>
        </p:blipFill>
        <p:spPr>
          <a:xfrm>
            <a:off x="770828" y="1450624"/>
            <a:ext cx="4899498" cy="2899703"/>
          </a:xfrm>
          <a:prstGeom prst="rect">
            <a:avLst/>
          </a:prstGeom>
        </p:spPr>
      </p:pic>
      <p:sp>
        <p:nvSpPr>
          <p:cNvPr id="17" name="Title 2">
            <a:extLst>
              <a:ext uri="{FF2B5EF4-FFF2-40B4-BE49-F238E27FC236}">
                <a16:creationId xmlns:a16="http://schemas.microsoft.com/office/drawing/2014/main" id="{61CDC0DB-C92D-49FC-81C5-F261C46F88E5}"/>
              </a:ext>
            </a:extLst>
          </p:cNvPr>
          <p:cNvSpPr>
            <a:spLocks noGrp="1"/>
          </p:cNvSpPr>
          <p:nvPr>
            <p:ph type="title"/>
          </p:nvPr>
        </p:nvSpPr>
        <p:spPr>
          <a:xfrm>
            <a:off x="369047" y="492942"/>
            <a:ext cx="9418359" cy="1325563"/>
          </a:xfrm>
        </p:spPr>
        <p:txBody>
          <a:bodyPr/>
          <a:lstStyle/>
          <a:p>
            <a:r>
              <a:rPr lang="en-US" dirty="0"/>
              <a:t>Hyperscale bug</a:t>
            </a:r>
          </a:p>
        </p:txBody>
      </p:sp>
      <p:pic>
        <p:nvPicPr>
          <p:cNvPr id="3" name="Afbeelding 2">
            <a:extLst>
              <a:ext uri="{FF2B5EF4-FFF2-40B4-BE49-F238E27FC236}">
                <a16:creationId xmlns:a16="http://schemas.microsoft.com/office/drawing/2014/main" id="{63794B5E-8211-4BD2-B348-E302E38A2B5E}"/>
              </a:ext>
            </a:extLst>
          </p:cNvPr>
          <p:cNvPicPr>
            <a:picLocks noChangeAspect="1"/>
          </p:cNvPicPr>
          <p:nvPr/>
        </p:nvPicPr>
        <p:blipFill>
          <a:blip r:embed="rId3"/>
          <a:stretch>
            <a:fillRect/>
          </a:stretch>
        </p:blipFill>
        <p:spPr>
          <a:xfrm>
            <a:off x="5861397" y="1450624"/>
            <a:ext cx="5700522" cy="2982831"/>
          </a:xfrm>
          <a:prstGeom prst="rect">
            <a:avLst/>
          </a:prstGeom>
        </p:spPr>
      </p:pic>
    </p:spTree>
    <p:extLst>
      <p:ext uri="{BB962C8B-B14F-4D97-AF65-F5344CB8AC3E}">
        <p14:creationId xmlns:p14="http://schemas.microsoft.com/office/powerpoint/2010/main" val="2635512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07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C5ED373-2804-48BB-89E7-39B52C5B3729}"/>
              </a:ext>
            </a:extLst>
          </p:cNvPr>
          <p:cNvSpPr>
            <a:spLocks noGrp="1"/>
          </p:cNvSpPr>
          <p:nvPr>
            <p:ph type="title"/>
          </p:nvPr>
        </p:nvSpPr>
        <p:spPr>
          <a:xfrm>
            <a:off x="424542" y="1492289"/>
            <a:ext cx="9383009" cy="1935532"/>
          </a:xfrm>
        </p:spPr>
        <p:txBody>
          <a:bodyPr/>
          <a:lstStyle/>
          <a:p>
            <a:r>
              <a:rPr lang="en-US" dirty="0"/>
              <a:t>To Hyperscale or not to Hyperscale, that’s the question</a:t>
            </a:r>
          </a:p>
        </p:txBody>
      </p:sp>
      <p:sp>
        <p:nvSpPr>
          <p:cNvPr id="10" name="Content Placeholder 2">
            <a:extLst>
              <a:ext uri="{FF2B5EF4-FFF2-40B4-BE49-F238E27FC236}">
                <a16:creationId xmlns:a16="http://schemas.microsoft.com/office/drawing/2014/main" id="{54EFBC09-C63D-4ED1-A74C-971B2B9D231B}"/>
              </a:ext>
            </a:extLst>
          </p:cNvPr>
          <p:cNvSpPr>
            <a:spLocks noGrp="1"/>
          </p:cNvSpPr>
          <p:nvPr>
            <p:ph idx="11"/>
          </p:nvPr>
        </p:nvSpPr>
        <p:spPr>
          <a:xfrm>
            <a:off x="424542" y="4141591"/>
            <a:ext cx="6116493" cy="553208"/>
          </a:xfrm>
        </p:spPr>
        <p:txBody>
          <a:bodyPr/>
          <a:lstStyle/>
          <a:p>
            <a:r>
              <a:rPr lang="en-US" dirty="0"/>
              <a:t>Reitse Eskens</a:t>
            </a:r>
          </a:p>
        </p:txBody>
      </p:sp>
      <p:sp>
        <p:nvSpPr>
          <p:cNvPr id="12" name="Content Placeholder 3">
            <a:extLst>
              <a:ext uri="{FF2B5EF4-FFF2-40B4-BE49-F238E27FC236}">
                <a16:creationId xmlns:a16="http://schemas.microsoft.com/office/drawing/2014/main" id="{64F6EA15-0800-443C-AEEC-5EA5F4069ED1}"/>
              </a:ext>
            </a:extLst>
          </p:cNvPr>
          <p:cNvSpPr>
            <a:spLocks noGrp="1"/>
          </p:cNvSpPr>
          <p:nvPr>
            <p:ph idx="12"/>
          </p:nvPr>
        </p:nvSpPr>
        <p:spPr>
          <a:xfrm>
            <a:off x="424542" y="4712653"/>
            <a:ext cx="6116493" cy="553208"/>
          </a:xfrm>
        </p:spPr>
        <p:txBody>
          <a:bodyPr/>
          <a:lstStyle/>
          <a:p>
            <a:r>
              <a:rPr lang="en-US" dirty="0"/>
              <a:t>Reitse.eskens@axians.com</a:t>
            </a:r>
          </a:p>
        </p:txBody>
      </p:sp>
      <p:sp>
        <p:nvSpPr>
          <p:cNvPr id="14" name="Content Placeholder 4">
            <a:extLst>
              <a:ext uri="{FF2B5EF4-FFF2-40B4-BE49-F238E27FC236}">
                <a16:creationId xmlns:a16="http://schemas.microsoft.com/office/drawing/2014/main" id="{27C18F42-B7AC-47B4-82D7-E55453049FCA}"/>
              </a:ext>
            </a:extLst>
          </p:cNvPr>
          <p:cNvSpPr>
            <a:spLocks noGrp="1"/>
          </p:cNvSpPr>
          <p:nvPr>
            <p:ph idx="13"/>
          </p:nvPr>
        </p:nvSpPr>
        <p:spPr>
          <a:xfrm>
            <a:off x="424542" y="5283715"/>
            <a:ext cx="6116493" cy="553208"/>
          </a:xfrm>
        </p:spPr>
        <p:txBody>
          <a:bodyPr/>
          <a:lstStyle/>
          <a:p>
            <a:r>
              <a:rPr lang="en-US" dirty="0"/>
              <a:t>@2meterDBA</a:t>
            </a:r>
          </a:p>
        </p:txBody>
      </p:sp>
      <p:sp>
        <p:nvSpPr>
          <p:cNvPr id="16" name="Content Placeholder 5">
            <a:extLst>
              <a:ext uri="{FF2B5EF4-FFF2-40B4-BE49-F238E27FC236}">
                <a16:creationId xmlns:a16="http://schemas.microsoft.com/office/drawing/2014/main" id="{0CF0171B-3FC1-42F8-9BAA-7E7372599914}"/>
              </a:ext>
            </a:extLst>
          </p:cNvPr>
          <p:cNvSpPr>
            <a:spLocks noGrp="1"/>
          </p:cNvSpPr>
          <p:nvPr>
            <p:ph idx="14"/>
          </p:nvPr>
        </p:nvSpPr>
        <p:spPr>
          <a:xfrm>
            <a:off x="424542" y="5854778"/>
            <a:ext cx="6116493" cy="553208"/>
          </a:xfrm>
        </p:spPr>
        <p:txBody>
          <a:bodyPr/>
          <a:lstStyle/>
          <a:p>
            <a:endParaRPr lang="en-US"/>
          </a:p>
        </p:txBody>
      </p:sp>
    </p:spTree>
    <p:extLst>
      <p:ext uri="{BB962C8B-B14F-4D97-AF65-F5344CB8AC3E}">
        <p14:creationId xmlns:p14="http://schemas.microsoft.com/office/powerpoint/2010/main" val="16270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0BE10AEB-CA0E-406F-AA64-FEB2675EF0AC}"/>
              </a:ext>
            </a:extLst>
          </p:cNvPr>
          <p:cNvSpPr>
            <a:spLocks noGrp="1"/>
          </p:cNvSpPr>
          <p:nvPr>
            <p:ph type="title"/>
          </p:nvPr>
        </p:nvSpPr>
        <p:spPr>
          <a:xfrm>
            <a:off x="369047" y="492942"/>
            <a:ext cx="9418359" cy="1325563"/>
          </a:xfrm>
        </p:spPr>
        <p:txBody>
          <a:bodyPr wrap="square" anchor="t">
            <a:normAutofit/>
          </a:bodyPr>
          <a:lstStyle/>
          <a:p>
            <a:r>
              <a:rPr lang="en-US" dirty="0"/>
              <a:t>To Hyperscale or not to Hyperscale</a:t>
            </a:r>
          </a:p>
        </p:txBody>
      </p:sp>
      <p:graphicFrame>
        <p:nvGraphicFramePr>
          <p:cNvPr id="15" name="Content Placeholder 1">
            <a:extLst>
              <a:ext uri="{FF2B5EF4-FFF2-40B4-BE49-F238E27FC236}">
                <a16:creationId xmlns:a16="http://schemas.microsoft.com/office/drawing/2014/main" id="{CCE79728-8B88-4D07-B651-0F66FAA789C6}"/>
              </a:ext>
            </a:extLst>
          </p:cNvPr>
          <p:cNvGraphicFramePr>
            <a:graphicFrameLocks noGrp="1"/>
          </p:cNvGraphicFramePr>
          <p:nvPr>
            <p:ph idx="1"/>
            <p:extLst>
              <p:ext uri="{D42A27DB-BD31-4B8C-83A1-F6EECF244321}">
                <p14:modId xmlns:p14="http://schemas.microsoft.com/office/powerpoint/2010/main" val="2638307000"/>
              </p:ext>
            </p:extLst>
          </p:nvPr>
        </p:nvGraphicFramePr>
        <p:xfrm>
          <a:off x="369047"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862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33872FC-B43C-440A-B98B-18514D04AA4C}"/>
              </a:ext>
            </a:extLst>
          </p:cNvPr>
          <p:cNvSpPr>
            <a:spLocks noGrp="1"/>
          </p:cNvSpPr>
          <p:nvPr>
            <p:ph type="title"/>
          </p:nvPr>
        </p:nvSpPr>
        <p:spPr>
          <a:xfrm>
            <a:off x="424541" y="451274"/>
            <a:ext cx="6137623" cy="711882"/>
          </a:xfrm>
        </p:spPr>
        <p:txBody>
          <a:bodyPr/>
          <a:lstStyle/>
          <a:p>
            <a:r>
              <a:rPr lang="en-US" dirty="0"/>
              <a:t>Reitse</a:t>
            </a:r>
          </a:p>
        </p:txBody>
      </p:sp>
      <p:sp>
        <p:nvSpPr>
          <p:cNvPr id="13" name="Content Placeholder 2">
            <a:extLst>
              <a:ext uri="{FF2B5EF4-FFF2-40B4-BE49-F238E27FC236}">
                <a16:creationId xmlns:a16="http://schemas.microsoft.com/office/drawing/2014/main" id="{519BA506-36F2-48CD-AC7D-904F8B2BBA15}"/>
              </a:ext>
            </a:extLst>
          </p:cNvPr>
          <p:cNvSpPr>
            <a:spLocks noGrp="1"/>
          </p:cNvSpPr>
          <p:nvPr>
            <p:ph idx="1"/>
          </p:nvPr>
        </p:nvSpPr>
        <p:spPr>
          <a:xfrm>
            <a:off x="424542" y="2560817"/>
            <a:ext cx="6035252" cy="647786"/>
          </a:xfrm>
        </p:spPr>
        <p:txBody>
          <a:bodyPr/>
          <a:lstStyle/>
          <a:p>
            <a:r>
              <a:rPr lang="en-US" dirty="0" err="1"/>
              <a:t>Dataplatform</a:t>
            </a:r>
            <a:r>
              <a:rPr lang="en-US" dirty="0"/>
              <a:t> Consultant</a:t>
            </a:r>
          </a:p>
        </p:txBody>
      </p:sp>
      <p:pic>
        <p:nvPicPr>
          <p:cNvPr id="8" name="Tijdelijke aanduiding voor afbeelding 7" descr="Afbeelding met buiten, lucht, persoon, person&#10;&#10;Automatisch gegenereerde beschrijving">
            <a:extLst>
              <a:ext uri="{FF2B5EF4-FFF2-40B4-BE49-F238E27FC236}">
                <a16:creationId xmlns:a16="http://schemas.microsoft.com/office/drawing/2014/main" id="{83939467-0773-48A7-9D37-A9DEE3704FA8}"/>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7779" r="17779"/>
          <a:stretch>
            <a:fillRect/>
          </a:stretch>
        </p:blipFill>
        <p:spPr>
          <a:xfrm>
            <a:off x="6702439" y="320193"/>
            <a:ext cx="1619525" cy="1685925"/>
          </a:xfrm>
        </p:spPr>
      </p:pic>
      <p:sp>
        <p:nvSpPr>
          <p:cNvPr id="17" name="Content Placeholder 4">
            <a:extLst>
              <a:ext uri="{FF2B5EF4-FFF2-40B4-BE49-F238E27FC236}">
                <a16:creationId xmlns:a16="http://schemas.microsoft.com/office/drawing/2014/main" id="{47AF6FE9-3235-4FD5-94BB-7989E4D64FD3}"/>
              </a:ext>
            </a:extLst>
          </p:cNvPr>
          <p:cNvSpPr>
            <a:spLocks noGrp="1"/>
          </p:cNvSpPr>
          <p:nvPr>
            <p:ph idx="12"/>
          </p:nvPr>
        </p:nvSpPr>
        <p:spPr>
          <a:xfrm>
            <a:off x="858416" y="4673325"/>
            <a:ext cx="5601378" cy="553208"/>
          </a:xfrm>
        </p:spPr>
        <p:txBody>
          <a:bodyPr/>
          <a:lstStyle/>
          <a:p>
            <a:r>
              <a:rPr lang="en-US" dirty="0"/>
              <a:t>reitse.eskens@axians.com</a:t>
            </a:r>
          </a:p>
        </p:txBody>
      </p:sp>
      <p:sp>
        <p:nvSpPr>
          <p:cNvPr id="19" name="Content Placeholder 5">
            <a:extLst>
              <a:ext uri="{FF2B5EF4-FFF2-40B4-BE49-F238E27FC236}">
                <a16:creationId xmlns:a16="http://schemas.microsoft.com/office/drawing/2014/main" id="{95F41D0E-295E-4C63-B2CC-8B9B299BF9AF}"/>
              </a:ext>
            </a:extLst>
          </p:cNvPr>
          <p:cNvSpPr>
            <a:spLocks noGrp="1"/>
          </p:cNvSpPr>
          <p:nvPr>
            <p:ph idx="13"/>
          </p:nvPr>
        </p:nvSpPr>
        <p:spPr>
          <a:xfrm>
            <a:off x="858416" y="5244387"/>
            <a:ext cx="5601378" cy="553208"/>
          </a:xfrm>
        </p:spPr>
        <p:txBody>
          <a:bodyPr/>
          <a:lstStyle/>
          <a:p>
            <a:r>
              <a:rPr lang="en-US" dirty="0"/>
              <a:t>@2meterDBA</a:t>
            </a:r>
          </a:p>
        </p:txBody>
      </p:sp>
      <p:sp>
        <p:nvSpPr>
          <p:cNvPr id="21" name="Content Placeholder 6">
            <a:extLst>
              <a:ext uri="{FF2B5EF4-FFF2-40B4-BE49-F238E27FC236}">
                <a16:creationId xmlns:a16="http://schemas.microsoft.com/office/drawing/2014/main" id="{AA716709-6961-4F62-9BFC-EF7CCDE38058}"/>
              </a:ext>
            </a:extLst>
          </p:cNvPr>
          <p:cNvSpPr>
            <a:spLocks noGrp="1"/>
          </p:cNvSpPr>
          <p:nvPr>
            <p:ph idx="14"/>
          </p:nvPr>
        </p:nvSpPr>
        <p:spPr>
          <a:xfrm>
            <a:off x="858416" y="5815450"/>
            <a:ext cx="5601378" cy="553208"/>
          </a:xfrm>
        </p:spPr>
        <p:txBody>
          <a:bodyPr/>
          <a:lstStyle/>
          <a:p>
            <a:endParaRPr lang="en-US"/>
          </a:p>
        </p:txBody>
      </p:sp>
      <p:sp>
        <p:nvSpPr>
          <p:cNvPr id="23" name="Content Placeholder 7">
            <a:extLst>
              <a:ext uri="{FF2B5EF4-FFF2-40B4-BE49-F238E27FC236}">
                <a16:creationId xmlns:a16="http://schemas.microsoft.com/office/drawing/2014/main" id="{8968BF20-F6C0-4A90-857F-DB377DF990BF}"/>
              </a:ext>
            </a:extLst>
          </p:cNvPr>
          <p:cNvSpPr>
            <a:spLocks noGrp="1"/>
          </p:cNvSpPr>
          <p:nvPr>
            <p:ph idx="17"/>
          </p:nvPr>
        </p:nvSpPr>
        <p:spPr>
          <a:xfrm>
            <a:off x="424542" y="3219579"/>
            <a:ext cx="6035252" cy="647786"/>
          </a:xfrm>
        </p:spPr>
        <p:txBody>
          <a:bodyPr/>
          <a:lstStyle/>
          <a:p>
            <a:r>
              <a:rPr lang="en-US" dirty="0"/>
              <a:t>Axians Business Analytics</a:t>
            </a:r>
          </a:p>
        </p:txBody>
      </p:sp>
      <p:sp>
        <p:nvSpPr>
          <p:cNvPr id="25" name="Content Placeholder 8">
            <a:extLst>
              <a:ext uri="{FF2B5EF4-FFF2-40B4-BE49-F238E27FC236}">
                <a16:creationId xmlns:a16="http://schemas.microsoft.com/office/drawing/2014/main" id="{3BFDD698-BC60-4365-BF1D-0D7044FC214B}"/>
              </a:ext>
            </a:extLst>
          </p:cNvPr>
          <p:cNvSpPr>
            <a:spLocks noGrp="1"/>
          </p:cNvSpPr>
          <p:nvPr>
            <p:ph idx="18"/>
          </p:nvPr>
        </p:nvSpPr>
        <p:spPr>
          <a:xfrm>
            <a:off x="6702439" y="2560817"/>
            <a:ext cx="5065019" cy="3400712"/>
          </a:xfrm>
        </p:spPr>
        <p:txBody>
          <a:bodyPr>
            <a:normAutofit lnSpcReduction="10000"/>
          </a:bodyPr>
          <a:lstStyle/>
          <a:p>
            <a:r>
              <a:rPr lang="en-US" dirty="0"/>
              <a:t>Production DBA / Performance tuning</a:t>
            </a:r>
          </a:p>
          <a:p>
            <a:r>
              <a:rPr lang="en-US" dirty="0"/>
              <a:t>Azure infrastructure with Terraform</a:t>
            </a:r>
          </a:p>
          <a:p>
            <a:r>
              <a:rPr lang="en-US" dirty="0"/>
              <a:t>SQL training</a:t>
            </a:r>
          </a:p>
          <a:p>
            <a:r>
              <a:rPr lang="en-US" dirty="0"/>
              <a:t>Photography, running, cycling</a:t>
            </a:r>
          </a:p>
          <a:p>
            <a:r>
              <a:rPr lang="en-US" dirty="0"/>
              <a:t>Public speaker</a:t>
            </a:r>
          </a:p>
          <a:p>
            <a:r>
              <a:rPr lang="en-US" dirty="0"/>
              <a:t>Certified beyond any repair</a:t>
            </a:r>
          </a:p>
        </p:txBody>
      </p:sp>
      <p:sp>
        <p:nvSpPr>
          <p:cNvPr id="27" name="Content Placeholder 9">
            <a:extLst>
              <a:ext uri="{FF2B5EF4-FFF2-40B4-BE49-F238E27FC236}">
                <a16:creationId xmlns:a16="http://schemas.microsoft.com/office/drawing/2014/main" id="{A39FB720-3D59-4932-90FE-BC5A11D77C5B}"/>
              </a:ext>
            </a:extLst>
          </p:cNvPr>
          <p:cNvSpPr>
            <a:spLocks noGrp="1"/>
          </p:cNvSpPr>
          <p:nvPr>
            <p:ph idx="19"/>
          </p:nvPr>
        </p:nvSpPr>
        <p:spPr>
          <a:xfrm>
            <a:off x="424541" y="1933620"/>
            <a:ext cx="6035251" cy="404813"/>
          </a:xfrm>
        </p:spPr>
        <p:txBody>
          <a:bodyPr>
            <a:normAutofit fontScale="92500" lnSpcReduction="10000"/>
          </a:bodyPr>
          <a:lstStyle/>
          <a:p>
            <a:r>
              <a:rPr lang="en-US" dirty="0"/>
              <a:t>He/Him</a:t>
            </a:r>
          </a:p>
        </p:txBody>
      </p:sp>
      <p:sp>
        <p:nvSpPr>
          <p:cNvPr id="29" name="Text Placeholder 10">
            <a:extLst>
              <a:ext uri="{FF2B5EF4-FFF2-40B4-BE49-F238E27FC236}">
                <a16:creationId xmlns:a16="http://schemas.microsoft.com/office/drawing/2014/main" id="{5EA74EB9-E64D-48E1-9E1D-39F15B5CA811}"/>
              </a:ext>
            </a:extLst>
          </p:cNvPr>
          <p:cNvSpPr>
            <a:spLocks noGrp="1"/>
          </p:cNvSpPr>
          <p:nvPr>
            <p:ph type="body" sz="quarter" idx="20"/>
          </p:nvPr>
        </p:nvSpPr>
        <p:spPr>
          <a:xfrm>
            <a:off x="424541" y="1168024"/>
            <a:ext cx="6137624" cy="711882"/>
          </a:xfrm>
        </p:spPr>
        <p:txBody>
          <a:bodyPr/>
          <a:lstStyle/>
          <a:p>
            <a:r>
              <a:rPr lang="en-US" dirty="0"/>
              <a:t>Eskens</a:t>
            </a:r>
          </a:p>
        </p:txBody>
      </p:sp>
    </p:spTree>
    <p:extLst>
      <p:ext uri="{BB962C8B-B14F-4D97-AF65-F5344CB8AC3E}">
        <p14:creationId xmlns:p14="http://schemas.microsoft.com/office/powerpoint/2010/main" val="352053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Tijdelijke aanduiding voor inhoud 11">
            <a:extLst>
              <a:ext uri="{FF2B5EF4-FFF2-40B4-BE49-F238E27FC236}">
                <a16:creationId xmlns:a16="http://schemas.microsoft.com/office/drawing/2014/main" id="{8CC42877-79DB-44FF-8624-34C917EAA4BC}"/>
              </a:ext>
            </a:extLst>
          </p:cNvPr>
          <p:cNvPicPr>
            <a:picLocks noGrp="1" noChangeAspect="1"/>
          </p:cNvPicPr>
          <p:nvPr>
            <p:ph idx="1"/>
          </p:nvPr>
        </p:nvPicPr>
        <p:blipFill>
          <a:blip r:embed="rId3"/>
          <a:stretch>
            <a:fillRect/>
          </a:stretch>
        </p:blipFill>
        <p:spPr>
          <a:xfrm>
            <a:off x="1875693" y="1825625"/>
            <a:ext cx="7502308" cy="4351338"/>
          </a:xfrm>
          <a:prstGeom prst="rect">
            <a:avLst/>
          </a:prstGeom>
          <a:noFill/>
        </p:spPr>
      </p:pic>
      <p:sp>
        <p:nvSpPr>
          <p:cNvPr id="18" name="Title 2">
            <a:extLst>
              <a:ext uri="{FF2B5EF4-FFF2-40B4-BE49-F238E27FC236}">
                <a16:creationId xmlns:a16="http://schemas.microsoft.com/office/drawing/2014/main" id="{67B15525-1F93-44F4-90EC-2176D8753326}"/>
              </a:ext>
            </a:extLst>
          </p:cNvPr>
          <p:cNvSpPr>
            <a:spLocks noGrp="1"/>
          </p:cNvSpPr>
          <p:nvPr>
            <p:ph type="title"/>
          </p:nvPr>
        </p:nvSpPr>
        <p:spPr>
          <a:xfrm>
            <a:off x="369047" y="492942"/>
            <a:ext cx="9418359" cy="1325563"/>
          </a:xfrm>
        </p:spPr>
        <p:txBody>
          <a:bodyPr wrap="square" anchor="t">
            <a:normAutofit/>
          </a:bodyPr>
          <a:lstStyle/>
          <a:p>
            <a:r>
              <a:rPr lang="en-US" dirty="0"/>
              <a:t>Hyperscale, general design</a:t>
            </a:r>
          </a:p>
        </p:txBody>
      </p:sp>
    </p:spTree>
    <p:extLst>
      <p:ext uri="{BB962C8B-B14F-4D97-AF65-F5344CB8AC3E}">
        <p14:creationId xmlns:p14="http://schemas.microsoft.com/office/powerpoint/2010/main" val="390729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
            <a:extLst>
              <a:ext uri="{FF2B5EF4-FFF2-40B4-BE49-F238E27FC236}">
                <a16:creationId xmlns:a16="http://schemas.microsoft.com/office/drawing/2014/main" id="{E3D6559E-B768-4636-84DC-BB93CF0DEC90}"/>
              </a:ext>
            </a:extLst>
          </p:cNvPr>
          <p:cNvSpPr>
            <a:spLocks noGrp="1"/>
          </p:cNvSpPr>
          <p:nvPr>
            <p:ph idx="1"/>
          </p:nvPr>
        </p:nvSpPr>
        <p:spPr>
          <a:xfrm>
            <a:off x="369047" y="1825625"/>
            <a:ext cx="10515600" cy="4351338"/>
          </a:xfrm>
        </p:spPr>
        <p:txBody>
          <a:bodyPr/>
          <a:lstStyle/>
          <a:p>
            <a:r>
              <a:rPr lang="en-US" dirty="0"/>
              <a:t>It’s really fast (less to no log waits)</a:t>
            </a:r>
          </a:p>
          <a:p>
            <a:r>
              <a:rPr lang="en-US" dirty="0"/>
              <a:t>It scales in the background</a:t>
            </a:r>
          </a:p>
          <a:p>
            <a:r>
              <a:rPr lang="en-US" dirty="0"/>
              <a:t>You can scale it when needed</a:t>
            </a:r>
          </a:p>
          <a:p>
            <a:r>
              <a:rPr lang="en-US" dirty="0"/>
              <a:t>Costs are related to the running setting</a:t>
            </a:r>
          </a:p>
        </p:txBody>
      </p:sp>
      <p:sp>
        <p:nvSpPr>
          <p:cNvPr id="17" name="Title 2">
            <a:extLst>
              <a:ext uri="{FF2B5EF4-FFF2-40B4-BE49-F238E27FC236}">
                <a16:creationId xmlns:a16="http://schemas.microsoft.com/office/drawing/2014/main" id="{61CDC0DB-C92D-49FC-81C5-F261C46F88E5}"/>
              </a:ext>
            </a:extLst>
          </p:cNvPr>
          <p:cNvSpPr>
            <a:spLocks noGrp="1"/>
          </p:cNvSpPr>
          <p:nvPr>
            <p:ph type="title"/>
          </p:nvPr>
        </p:nvSpPr>
        <p:spPr>
          <a:xfrm>
            <a:off x="369047" y="492942"/>
            <a:ext cx="9418359" cy="1325563"/>
          </a:xfrm>
        </p:spPr>
        <p:txBody>
          <a:bodyPr/>
          <a:lstStyle/>
          <a:p>
            <a:r>
              <a:rPr lang="en-US" dirty="0"/>
              <a:t>Hyperscale!</a:t>
            </a:r>
          </a:p>
        </p:txBody>
      </p:sp>
    </p:spTree>
    <p:extLst>
      <p:ext uri="{BB962C8B-B14F-4D97-AF65-F5344CB8AC3E}">
        <p14:creationId xmlns:p14="http://schemas.microsoft.com/office/powerpoint/2010/main" val="135854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
            <a:extLst>
              <a:ext uri="{FF2B5EF4-FFF2-40B4-BE49-F238E27FC236}">
                <a16:creationId xmlns:a16="http://schemas.microsoft.com/office/drawing/2014/main" id="{E3D6559E-B768-4636-84DC-BB93CF0DEC90}"/>
              </a:ext>
            </a:extLst>
          </p:cNvPr>
          <p:cNvSpPr>
            <a:spLocks noGrp="1"/>
          </p:cNvSpPr>
          <p:nvPr>
            <p:ph idx="1"/>
          </p:nvPr>
        </p:nvSpPr>
        <p:spPr>
          <a:xfrm>
            <a:off x="369047" y="1825625"/>
            <a:ext cx="10515600" cy="4351338"/>
          </a:xfrm>
        </p:spPr>
        <p:txBody>
          <a:bodyPr>
            <a:normAutofit/>
          </a:bodyPr>
          <a:lstStyle/>
          <a:p>
            <a:r>
              <a:rPr lang="en-US" dirty="0"/>
              <a:t>Scaling means a failover</a:t>
            </a:r>
          </a:p>
          <a:p>
            <a:r>
              <a:rPr lang="en-US" dirty="0"/>
              <a:t>Don’t forget to scale down</a:t>
            </a:r>
          </a:p>
          <a:p>
            <a:r>
              <a:rPr lang="en-US" dirty="0"/>
              <a:t>Scaling loses most of your DMV contents</a:t>
            </a:r>
          </a:p>
          <a:p>
            <a:r>
              <a:rPr lang="en-US" dirty="0"/>
              <a:t>Look at your restores, is the default the correct one?</a:t>
            </a:r>
          </a:p>
          <a:p>
            <a:r>
              <a:rPr lang="en-US" dirty="0" err="1"/>
              <a:t>Querystore</a:t>
            </a:r>
            <a:r>
              <a:rPr lang="en-US" dirty="0"/>
              <a:t> doesn’t seem to suffer</a:t>
            </a:r>
          </a:p>
        </p:txBody>
      </p:sp>
      <p:sp>
        <p:nvSpPr>
          <p:cNvPr id="17" name="Title 2">
            <a:extLst>
              <a:ext uri="{FF2B5EF4-FFF2-40B4-BE49-F238E27FC236}">
                <a16:creationId xmlns:a16="http://schemas.microsoft.com/office/drawing/2014/main" id="{61CDC0DB-C92D-49FC-81C5-F261C46F88E5}"/>
              </a:ext>
            </a:extLst>
          </p:cNvPr>
          <p:cNvSpPr>
            <a:spLocks noGrp="1"/>
          </p:cNvSpPr>
          <p:nvPr>
            <p:ph type="title"/>
          </p:nvPr>
        </p:nvSpPr>
        <p:spPr>
          <a:xfrm>
            <a:off x="369047" y="492942"/>
            <a:ext cx="9418359" cy="1325563"/>
          </a:xfrm>
        </p:spPr>
        <p:txBody>
          <a:bodyPr/>
          <a:lstStyle/>
          <a:p>
            <a:r>
              <a:rPr lang="en-US" dirty="0"/>
              <a:t>Hyperscale?</a:t>
            </a:r>
          </a:p>
        </p:txBody>
      </p:sp>
    </p:spTree>
    <p:extLst>
      <p:ext uri="{BB962C8B-B14F-4D97-AF65-F5344CB8AC3E}">
        <p14:creationId xmlns:p14="http://schemas.microsoft.com/office/powerpoint/2010/main" val="221196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2363A7-DC69-422A-826D-7E43BC59F85D}"/>
              </a:ext>
            </a:extLst>
          </p:cNvPr>
          <p:cNvPicPr>
            <a:picLocks noChangeAspect="1"/>
          </p:cNvPicPr>
          <p:nvPr/>
        </p:nvPicPr>
        <p:blipFill rotWithShape="1">
          <a:blip r:embed="rId2"/>
          <a:srcRect l="16605" r="27277"/>
          <a:stretch/>
        </p:blipFill>
        <p:spPr>
          <a:xfrm>
            <a:off x="6635418" y="-2458"/>
            <a:ext cx="5556582" cy="685683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9865"/>
              <a:gd name="connsiteY0" fmla="*/ 10333 h 10333"/>
              <a:gd name="connsiteX1" fmla="*/ 2000 w 9865"/>
              <a:gd name="connsiteY1" fmla="*/ 333 h 10333"/>
              <a:gd name="connsiteX2" fmla="*/ 9865 w 9865"/>
              <a:gd name="connsiteY2" fmla="*/ 0 h 10333"/>
              <a:gd name="connsiteX3" fmla="*/ 8000 w 9865"/>
              <a:gd name="connsiteY3" fmla="*/ 10333 h 10333"/>
              <a:gd name="connsiteX4" fmla="*/ 0 w 9865"/>
              <a:gd name="connsiteY4" fmla="*/ 10333 h 10333"/>
              <a:gd name="connsiteX0" fmla="*/ 0 w 10000"/>
              <a:gd name="connsiteY0" fmla="*/ 10590 h 10590"/>
              <a:gd name="connsiteX1" fmla="*/ 2573 w 10000"/>
              <a:gd name="connsiteY1" fmla="*/ 0 h 10590"/>
              <a:gd name="connsiteX2" fmla="*/ 10000 w 10000"/>
              <a:gd name="connsiteY2" fmla="*/ 590 h 10590"/>
              <a:gd name="connsiteX3" fmla="*/ 8109 w 10000"/>
              <a:gd name="connsiteY3" fmla="*/ 10590 h 10590"/>
              <a:gd name="connsiteX4" fmla="*/ 0 w 10000"/>
              <a:gd name="connsiteY4" fmla="*/ 10590 h 10590"/>
              <a:gd name="connsiteX0" fmla="*/ 0 w 10000"/>
              <a:gd name="connsiteY0" fmla="*/ 10659 h 10659"/>
              <a:gd name="connsiteX1" fmla="*/ 2573 w 10000"/>
              <a:gd name="connsiteY1" fmla="*/ 69 h 10659"/>
              <a:gd name="connsiteX2" fmla="*/ 10000 w 10000"/>
              <a:gd name="connsiteY2" fmla="*/ 659 h 10659"/>
              <a:gd name="connsiteX3" fmla="*/ 8109 w 10000"/>
              <a:gd name="connsiteY3" fmla="*/ 10659 h 10659"/>
              <a:gd name="connsiteX4" fmla="*/ 0 w 10000"/>
              <a:gd name="connsiteY4" fmla="*/ 10659 h 10659"/>
              <a:gd name="connsiteX0" fmla="*/ 0 w 13230"/>
              <a:gd name="connsiteY0" fmla="*/ 11093 h 11093"/>
              <a:gd name="connsiteX1" fmla="*/ 2573 w 13230"/>
              <a:gd name="connsiteY1" fmla="*/ 503 h 11093"/>
              <a:gd name="connsiteX2" fmla="*/ 13230 w 13230"/>
              <a:gd name="connsiteY2" fmla="*/ 56 h 11093"/>
              <a:gd name="connsiteX3" fmla="*/ 8109 w 13230"/>
              <a:gd name="connsiteY3" fmla="*/ 11093 h 11093"/>
              <a:gd name="connsiteX4" fmla="*/ 0 w 13230"/>
              <a:gd name="connsiteY4" fmla="*/ 11093 h 11093"/>
              <a:gd name="connsiteX0" fmla="*/ 0 w 13273"/>
              <a:gd name="connsiteY0" fmla="*/ 11093 h 14026"/>
              <a:gd name="connsiteX1" fmla="*/ 2573 w 13273"/>
              <a:gd name="connsiteY1" fmla="*/ 503 h 14026"/>
              <a:gd name="connsiteX2" fmla="*/ 13230 w 13273"/>
              <a:gd name="connsiteY2" fmla="*/ 56 h 14026"/>
              <a:gd name="connsiteX3" fmla="*/ 13273 w 13273"/>
              <a:gd name="connsiteY3" fmla="*/ 14026 h 14026"/>
              <a:gd name="connsiteX4" fmla="*/ 0 w 13273"/>
              <a:gd name="connsiteY4" fmla="*/ 11093 h 14026"/>
              <a:gd name="connsiteX0" fmla="*/ 0 w 14228"/>
              <a:gd name="connsiteY0" fmla="*/ 14169 h 14169"/>
              <a:gd name="connsiteX1" fmla="*/ 3528 w 14228"/>
              <a:gd name="connsiteY1" fmla="*/ 503 h 14169"/>
              <a:gd name="connsiteX2" fmla="*/ 14185 w 14228"/>
              <a:gd name="connsiteY2" fmla="*/ 56 h 14169"/>
              <a:gd name="connsiteX3" fmla="*/ 14228 w 14228"/>
              <a:gd name="connsiteY3" fmla="*/ 14026 h 14169"/>
              <a:gd name="connsiteX4" fmla="*/ 0 w 14228"/>
              <a:gd name="connsiteY4" fmla="*/ 14169 h 14169"/>
              <a:gd name="connsiteX0" fmla="*/ 0 w 14384"/>
              <a:gd name="connsiteY0" fmla="*/ 13982 h 14026"/>
              <a:gd name="connsiteX1" fmla="*/ 3684 w 14384"/>
              <a:gd name="connsiteY1" fmla="*/ 503 h 14026"/>
              <a:gd name="connsiteX2" fmla="*/ 14341 w 14384"/>
              <a:gd name="connsiteY2" fmla="*/ 56 h 14026"/>
              <a:gd name="connsiteX3" fmla="*/ 14384 w 14384"/>
              <a:gd name="connsiteY3" fmla="*/ 14026 h 14026"/>
              <a:gd name="connsiteX4" fmla="*/ 0 w 14384"/>
              <a:gd name="connsiteY4" fmla="*/ 13982 h 14026"/>
              <a:gd name="connsiteX0" fmla="*/ 0 w 14376"/>
              <a:gd name="connsiteY0" fmla="*/ 13982 h 13987"/>
              <a:gd name="connsiteX1" fmla="*/ 3684 w 14376"/>
              <a:gd name="connsiteY1" fmla="*/ 503 h 13987"/>
              <a:gd name="connsiteX2" fmla="*/ 14341 w 14376"/>
              <a:gd name="connsiteY2" fmla="*/ 56 h 13987"/>
              <a:gd name="connsiteX3" fmla="*/ 14376 w 14376"/>
              <a:gd name="connsiteY3" fmla="*/ 13987 h 13987"/>
              <a:gd name="connsiteX4" fmla="*/ 0 w 14376"/>
              <a:gd name="connsiteY4" fmla="*/ 13982 h 13987"/>
              <a:gd name="connsiteX0" fmla="*/ 0 w 14376"/>
              <a:gd name="connsiteY0" fmla="*/ 13934 h 13939"/>
              <a:gd name="connsiteX1" fmla="*/ 7307 w 14376"/>
              <a:gd name="connsiteY1" fmla="*/ 3955 h 13939"/>
              <a:gd name="connsiteX2" fmla="*/ 14341 w 14376"/>
              <a:gd name="connsiteY2" fmla="*/ 8 h 13939"/>
              <a:gd name="connsiteX3" fmla="*/ 14376 w 14376"/>
              <a:gd name="connsiteY3" fmla="*/ 13939 h 13939"/>
              <a:gd name="connsiteX4" fmla="*/ 0 w 14376"/>
              <a:gd name="connsiteY4" fmla="*/ 13934 h 13939"/>
              <a:gd name="connsiteX0" fmla="*/ 0 w 14376"/>
              <a:gd name="connsiteY0" fmla="*/ 13947 h 13952"/>
              <a:gd name="connsiteX1" fmla="*/ 7307 w 14376"/>
              <a:gd name="connsiteY1" fmla="*/ 3968 h 13952"/>
              <a:gd name="connsiteX2" fmla="*/ 14341 w 14376"/>
              <a:gd name="connsiteY2" fmla="*/ 21 h 13952"/>
              <a:gd name="connsiteX3" fmla="*/ 14376 w 14376"/>
              <a:gd name="connsiteY3" fmla="*/ 13952 h 13952"/>
              <a:gd name="connsiteX4" fmla="*/ 0 w 14376"/>
              <a:gd name="connsiteY4" fmla="*/ 13947 h 13952"/>
              <a:gd name="connsiteX0" fmla="*/ 0 w 14376"/>
              <a:gd name="connsiteY0" fmla="*/ 13948 h 13953"/>
              <a:gd name="connsiteX1" fmla="*/ 7307 w 14376"/>
              <a:gd name="connsiteY1" fmla="*/ 3969 h 13953"/>
              <a:gd name="connsiteX2" fmla="*/ 14341 w 14376"/>
              <a:gd name="connsiteY2" fmla="*/ 22 h 13953"/>
              <a:gd name="connsiteX3" fmla="*/ 14376 w 14376"/>
              <a:gd name="connsiteY3" fmla="*/ 13953 h 13953"/>
              <a:gd name="connsiteX4" fmla="*/ 0 w 14376"/>
              <a:gd name="connsiteY4" fmla="*/ 13948 h 13953"/>
              <a:gd name="connsiteX0" fmla="*/ 0 w 14376"/>
              <a:gd name="connsiteY0" fmla="*/ 13652 h 13657"/>
              <a:gd name="connsiteX1" fmla="*/ 7307 w 14376"/>
              <a:gd name="connsiteY1" fmla="*/ 3673 h 13657"/>
              <a:gd name="connsiteX2" fmla="*/ 13922 w 14376"/>
              <a:gd name="connsiteY2" fmla="*/ 29 h 13657"/>
              <a:gd name="connsiteX3" fmla="*/ 14376 w 14376"/>
              <a:gd name="connsiteY3" fmla="*/ 13657 h 13657"/>
              <a:gd name="connsiteX4" fmla="*/ 0 w 14376"/>
              <a:gd name="connsiteY4" fmla="*/ 13652 h 13657"/>
              <a:gd name="connsiteX0" fmla="*/ 0 w 14376"/>
              <a:gd name="connsiteY0" fmla="*/ 13682 h 13687"/>
              <a:gd name="connsiteX1" fmla="*/ 7307 w 14376"/>
              <a:gd name="connsiteY1" fmla="*/ 3703 h 13687"/>
              <a:gd name="connsiteX2" fmla="*/ 14357 w 14376"/>
              <a:gd name="connsiteY2" fmla="*/ 27 h 13687"/>
              <a:gd name="connsiteX3" fmla="*/ 14376 w 14376"/>
              <a:gd name="connsiteY3" fmla="*/ 13687 h 13687"/>
              <a:gd name="connsiteX4" fmla="*/ 0 w 14376"/>
              <a:gd name="connsiteY4" fmla="*/ 13682 h 13687"/>
              <a:gd name="connsiteX0" fmla="*/ 0 w 14376"/>
              <a:gd name="connsiteY0" fmla="*/ 13960 h 13965"/>
              <a:gd name="connsiteX1" fmla="*/ 7307 w 14376"/>
              <a:gd name="connsiteY1" fmla="*/ 3981 h 13965"/>
              <a:gd name="connsiteX2" fmla="*/ 14365 w 14376"/>
              <a:gd name="connsiteY2" fmla="*/ 21 h 13965"/>
              <a:gd name="connsiteX3" fmla="*/ 14376 w 14376"/>
              <a:gd name="connsiteY3" fmla="*/ 13965 h 13965"/>
              <a:gd name="connsiteX4" fmla="*/ 0 w 14376"/>
              <a:gd name="connsiteY4" fmla="*/ 13960 h 13965"/>
              <a:gd name="connsiteX0" fmla="*/ 0 w 14376"/>
              <a:gd name="connsiteY0" fmla="*/ 13939 h 13944"/>
              <a:gd name="connsiteX1" fmla="*/ 7307 w 14376"/>
              <a:gd name="connsiteY1" fmla="*/ 3960 h 13944"/>
              <a:gd name="connsiteX2" fmla="*/ 14365 w 14376"/>
              <a:gd name="connsiteY2" fmla="*/ 0 h 13944"/>
              <a:gd name="connsiteX3" fmla="*/ 14376 w 14376"/>
              <a:gd name="connsiteY3" fmla="*/ 13944 h 13944"/>
              <a:gd name="connsiteX4" fmla="*/ 0 w 14376"/>
              <a:gd name="connsiteY4" fmla="*/ 13939 h 13944"/>
              <a:gd name="connsiteX0" fmla="*/ 0 w 14376"/>
              <a:gd name="connsiteY0" fmla="*/ 13940 h 13945"/>
              <a:gd name="connsiteX1" fmla="*/ 7307 w 14376"/>
              <a:gd name="connsiteY1" fmla="*/ 3961 h 13945"/>
              <a:gd name="connsiteX2" fmla="*/ 14365 w 14376"/>
              <a:gd name="connsiteY2" fmla="*/ 1 h 13945"/>
              <a:gd name="connsiteX3" fmla="*/ 14376 w 14376"/>
              <a:gd name="connsiteY3" fmla="*/ 13945 h 13945"/>
              <a:gd name="connsiteX4" fmla="*/ 0 w 14376"/>
              <a:gd name="connsiteY4" fmla="*/ 13940 h 13945"/>
              <a:gd name="connsiteX0" fmla="*/ 0 w 14376"/>
              <a:gd name="connsiteY0" fmla="*/ 13940 h 13945"/>
              <a:gd name="connsiteX1" fmla="*/ 7307 w 14376"/>
              <a:gd name="connsiteY1" fmla="*/ 3961 h 13945"/>
              <a:gd name="connsiteX2" fmla="*/ 14365 w 14376"/>
              <a:gd name="connsiteY2" fmla="*/ 1 h 13945"/>
              <a:gd name="connsiteX3" fmla="*/ 14376 w 14376"/>
              <a:gd name="connsiteY3" fmla="*/ 13945 h 13945"/>
              <a:gd name="connsiteX4" fmla="*/ 0 w 14376"/>
              <a:gd name="connsiteY4" fmla="*/ 13940 h 1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76" h="13945">
                <a:moveTo>
                  <a:pt x="0" y="13940"/>
                </a:moveTo>
                <a:lnTo>
                  <a:pt x="7307" y="3961"/>
                </a:lnTo>
                <a:cubicBezTo>
                  <a:pt x="9054" y="1086"/>
                  <a:pt x="11232" y="-47"/>
                  <a:pt x="14365" y="1"/>
                </a:cubicBezTo>
                <a:cubicBezTo>
                  <a:pt x="14379" y="4658"/>
                  <a:pt x="14362" y="9288"/>
                  <a:pt x="14376" y="13945"/>
                </a:cubicBezTo>
                <a:lnTo>
                  <a:pt x="0" y="13940"/>
                </a:lnTo>
                <a:close/>
              </a:path>
            </a:pathLst>
          </a:custGeom>
          <a:noFill/>
          <a:ln>
            <a:noFill/>
          </a:ln>
        </p:spPr>
      </p:pic>
      <p:sp>
        <p:nvSpPr>
          <p:cNvPr id="9" name="Title 2">
            <a:extLst>
              <a:ext uri="{FF2B5EF4-FFF2-40B4-BE49-F238E27FC236}">
                <a16:creationId xmlns:a16="http://schemas.microsoft.com/office/drawing/2014/main" id="{3037BEAE-8BE1-43C7-AE76-A4D5B7C8DFC2}"/>
              </a:ext>
            </a:extLst>
          </p:cNvPr>
          <p:cNvSpPr>
            <a:spLocks noGrp="1"/>
          </p:cNvSpPr>
          <p:nvPr>
            <p:ph type="title"/>
          </p:nvPr>
        </p:nvSpPr>
        <p:spPr>
          <a:xfrm>
            <a:off x="369047" y="492942"/>
            <a:ext cx="9418359" cy="1325563"/>
          </a:xfrm>
        </p:spPr>
        <p:txBody>
          <a:bodyPr/>
          <a:lstStyle/>
          <a:p>
            <a:r>
              <a:rPr lang="en-US" dirty="0"/>
              <a:t>Check your restore</a:t>
            </a:r>
          </a:p>
        </p:txBody>
      </p:sp>
      <p:sp>
        <p:nvSpPr>
          <p:cNvPr id="11" name="Content Placeholder 3">
            <a:extLst>
              <a:ext uri="{FF2B5EF4-FFF2-40B4-BE49-F238E27FC236}">
                <a16:creationId xmlns:a16="http://schemas.microsoft.com/office/drawing/2014/main" id="{EB50EC8E-F9BD-482C-99B7-96FBD023FD1D}"/>
              </a:ext>
            </a:extLst>
          </p:cNvPr>
          <p:cNvSpPr>
            <a:spLocks noGrp="1"/>
          </p:cNvSpPr>
          <p:nvPr>
            <p:ph idx="1"/>
          </p:nvPr>
        </p:nvSpPr>
        <p:spPr>
          <a:xfrm>
            <a:off x="369046" y="1825625"/>
            <a:ext cx="7418101" cy="4351338"/>
          </a:xfrm>
        </p:spPr>
        <p:txBody>
          <a:bodyPr/>
          <a:lstStyle/>
          <a:p>
            <a:r>
              <a:rPr lang="en-US" dirty="0"/>
              <a:t>Is this the correct setting?</a:t>
            </a:r>
          </a:p>
          <a:p>
            <a:endParaRPr lang="en-US" dirty="0"/>
          </a:p>
        </p:txBody>
      </p:sp>
      <p:pic>
        <p:nvPicPr>
          <p:cNvPr id="6" name="Afbeelding 5">
            <a:extLst>
              <a:ext uri="{FF2B5EF4-FFF2-40B4-BE49-F238E27FC236}">
                <a16:creationId xmlns:a16="http://schemas.microsoft.com/office/drawing/2014/main" id="{C553DDF3-3B29-4DC2-A72E-174FCBE9DA8F}"/>
              </a:ext>
            </a:extLst>
          </p:cNvPr>
          <p:cNvPicPr>
            <a:picLocks noChangeAspect="1"/>
          </p:cNvPicPr>
          <p:nvPr/>
        </p:nvPicPr>
        <p:blipFill>
          <a:blip r:embed="rId3"/>
          <a:stretch>
            <a:fillRect/>
          </a:stretch>
        </p:blipFill>
        <p:spPr>
          <a:xfrm>
            <a:off x="115503" y="2739872"/>
            <a:ext cx="7582958" cy="2191056"/>
          </a:xfrm>
          <a:prstGeom prst="rect">
            <a:avLst/>
          </a:prstGeom>
        </p:spPr>
      </p:pic>
    </p:spTree>
    <p:extLst>
      <p:ext uri="{BB962C8B-B14F-4D97-AF65-F5344CB8AC3E}">
        <p14:creationId xmlns:p14="http://schemas.microsoft.com/office/powerpoint/2010/main" val="76758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
            <a:extLst>
              <a:ext uri="{FF2B5EF4-FFF2-40B4-BE49-F238E27FC236}">
                <a16:creationId xmlns:a16="http://schemas.microsoft.com/office/drawing/2014/main" id="{E3D6559E-B768-4636-84DC-BB93CF0DEC90}"/>
              </a:ext>
            </a:extLst>
          </p:cNvPr>
          <p:cNvSpPr>
            <a:spLocks noGrp="1"/>
          </p:cNvSpPr>
          <p:nvPr>
            <p:ph idx="1"/>
          </p:nvPr>
        </p:nvSpPr>
        <p:spPr>
          <a:xfrm>
            <a:off x="369047" y="1825625"/>
            <a:ext cx="10515600" cy="4351338"/>
          </a:xfrm>
        </p:spPr>
        <p:txBody>
          <a:bodyPr/>
          <a:lstStyle/>
          <a:p>
            <a:r>
              <a:rPr lang="en-US" dirty="0"/>
              <a:t>Do not upgrade a database to Hyperscale</a:t>
            </a:r>
          </a:p>
          <a:p>
            <a:r>
              <a:rPr lang="en-US" dirty="0"/>
              <a:t>The underlying design breaks. You need 128 GB page servers, we got one 1 TB page server</a:t>
            </a:r>
          </a:p>
          <a:p>
            <a:r>
              <a:rPr lang="en-US" dirty="0"/>
              <a:t>RBIO_RG_STORAGE wait</a:t>
            </a:r>
          </a:p>
          <a:p>
            <a:r>
              <a:rPr lang="en-US" dirty="0"/>
              <a:t>No performance at all</a:t>
            </a:r>
          </a:p>
        </p:txBody>
      </p:sp>
      <p:sp>
        <p:nvSpPr>
          <p:cNvPr id="17" name="Title 2">
            <a:extLst>
              <a:ext uri="{FF2B5EF4-FFF2-40B4-BE49-F238E27FC236}">
                <a16:creationId xmlns:a16="http://schemas.microsoft.com/office/drawing/2014/main" id="{61CDC0DB-C92D-49FC-81C5-F261C46F88E5}"/>
              </a:ext>
            </a:extLst>
          </p:cNvPr>
          <p:cNvSpPr>
            <a:spLocks noGrp="1"/>
          </p:cNvSpPr>
          <p:nvPr>
            <p:ph type="title"/>
          </p:nvPr>
        </p:nvSpPr>
        <p:spPr>
          <a:xfrm>
            <a:off x="369047" y="492942"/>
            <a:ext cx="9418359" cy="1325563"/>
          </a:xfrm>
        </p:spPr>
        <p:txBody>
          <a:bodyPr/>
          <a:lstStyle/>
          <a:p>
            <a:r>
              <a:rPr lang="en-US" dirty="0"/>
              <a:t>Hyperscale bug</a:t>
            </a:r>
          </a:p>
        </p:txBody>
      </p:sp>
    </p:spTree>
    <p:extLst>
      <p:ext uri="{BB962C8B-B14F-4D97-AF65-F5344CB8AC3E}">
        <p14:creationId xmlns:p14="http://schemas.microsoft.com/office/powerpoint/2010/main" val="306376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61CDC0DB-C92D-49FC-81C5-F261C46F88E5}"/>
              </a:ext>
            </a:extLst>
          </p:cNvPr>
          <p:cNvSpPr>
            <a:spLocks noGrp="1"/>
          </p:cNvSpPr>
          <p:nvPr>
            <p:ph type="title"/>
          </p:nvPr>
        </p:nvSpPr>
        <p:spPr>
          <a:xfrm>
            <a:off x="369047" y="492942"/>
            <a:ext cx="9418359" cy="1325563"/>
          </a:xfrm>
        </p:spPr>
        <p:txBody>
          <a:bodyPr/>
          <a:lstStyle/>
          <a:p>
            <a:r>
              <a:rPr lang="en-US" dirty="0"/>
              <a:t>Hyperscale bug</a:t>
            </a:r>
          </a:p>
        </p:txBody>
      </p:sp>
      <p:pic>
        <p:nvPicPr>
          <p:cNvPr id="6" name="Afbeelding 5">
            <a:extLst>
              <a:ext uri="{FF2B5EF4-FFF2-40B4-BE49-F238E27FC236}">
                <a16:creationId xmlns:a16="http://schemas.microsoft.com/office/drawing/2014/main" id="{46F6574C-7F1F-4CB3-A73F-C8D19D7A47A3}"/>
              </a:ext>
            </a:extLst>
          </p:cNvPr>
          <p:cNvPicPr>
            <a:picLocks noChangeAspect="1"/>
          </p:cNvPicPr>
          <p:nvPr/>
        </p:nvPicPr>
        <p:blipFill>
          <a:blip r:embed="rId2"/>
          <a:stretch>
            <a:fillRect/>
          </a:stretch>
        </p:blipFill>
        <p:spPr>
          <a:xfrm>
            <a:off x="836323" y="1404189"/>
            <a:ext cx="3136542" cy="3799192"/>
          </a:xfrm>
          <a:prstGeom prst="rect">
            <a:avLst/>
          </a:prstGeom>
        </p:spPr>
      </p:pic>
      <p:pic>
        <p:nvPicPr>
          <p:cNvPr id="5" name="Tijdelijke aanduiding voor inhoud 4">
            <a:extLst>
              <a:ext uri="{FF2B5EF4-FFF2-40B4-BE49-F238E27FC236}">
                <a16:creationId xmlns:a16="http://schemas.microsoft.com/office/drawing/2014/main" id="{3232807B-D7F9-4A0F-9401-03F85C5658DB}"/>
              </a:ext>
            </a:extLst>
          </p:cNvPr>
          <p:cNvPicPr>
            <a:picLocks noGrp="1" noChangeAspect="1"/>
          </p:cNvPicPr>
          <p:nvPr>
            <p:ph idx="1"/>
          </p:nvPr>
        </p:nvPicPr>
        <p:blipFill>
          <a:blip r:embed="rId3"/>
          <a:stretch>
            <a:fillRect/>
          </a:stretch>
        </p:blipFill>
        <p:spPr>
          <a:xfrm>
            <a:off x="944867" y="1906417"/>
            <a:ext cx="9778067" cy="2296127"/>
          </a:xfrm>
          <a:prstGeom prst="rect">
            <a:avLst/>
          </a:prstGeom>
        </p:spPr>
      </p:pic>
    </p:spTree>
    <p:extLst>
      <p:ext uri="{BB962C8B-B14F-4D97-AF65-F5344CB8AC3E}">
        <p14:creationId xmlns:p14="http://schemas.microsoft.com/office/powerpoint/2010/main" val="410543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SSSummit2021">
  <a:themeElements>
    <a:clrScheme name="Redgate PASS Summit">
      <a:dk1>
        <a:srgbClr val="222222"/>
      </a:dk1>
      <a:lt1>
        <a:srgbClr val="FFFFFF"/>
      </a:lt1>
      <a:dk2>
        <a:srgbClr val="CC0000"/>
      </a:dk2>
      <a:lt2>
        <a:srgbClr val="F2F2F2"/>
      </a:lt2>
      <a:accent1>
        <a:srgbClr val="CC0000"/>
      </a:accent1>
      <a:accent2>
        <a:srgbClr val="000000"/>
      </a:accent2>
      <a:accent3>
        <a:srgbClr val="767676"/>
      </a:accent3>
      <a:accent4>
        <a:srgbClr val="790000"/>
      </a:accent4>
      <a:accent5>
        <a:srgbClr val="1AAC1E"/>
      </a:accent5>
      <a:accent6>
        <a:srgbClr val="336DC1"/>
      </a:accent6>
      <a:hlink>
        <a:srgbClr val="336DC1"/>
      </a:hlink>
      <a:folHlink>
        <a:srgbClr val="2A5E9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latin typeface="Roboto" panose="02000000000000000000" pitchFamily="2" charset="0"/>
            <a:ea typeface="Roboto"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b="0" i="0" dirty="0" err="1" smtClean="0">
            <a:latin typeface="IBM Plex Sans" panose="020B0503050203000203" pitchFamily="34" charset="77"/>
            <a:ea typeface="Roboto" panose="02000000000000000000" pitchFamily="2" charset="0"/>
          </a:defRPr>
        </a:defPPr>
      </a:lstStyle>
    </a:txDef>
  </a:objectDefaults>
  <a:extraClrSchemeLst/>
  <a:extLst>
    <a:ext uri="{05A4C25C-085E-4340-85A3-A5531E510DB2}">
      <thm15:themeFamily xmlns:thm15="http://schemas.microsoft.com/office/thememl/2012/main" name="PASSSummit2021" id="{3C174E71-744A-4053-9DBE-30417E7AA71C}" vid="{66B7481F-5DE6-4F88-87B9-EC61129884B1}"/>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PASSSummit2021</Template>
  <TotalTime>4519</TotalTime>
  <Words>1061</Words>
  <Application>Microsoft Office PowerPoint</Application>
  <PresentationFormat>Breedbeeld</PresentationFormat>
  <Paragraphs>65</Paragraphs>
  <Slides>12</Slides>
  <Notes>7</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12</vt:i4>
      </vt:variant>
    </vt:vector>
  </HeadingPairs>
  <TitlesOfParts>
    <vt:vector size="21" baseType="lpstr">
      <vt:lpstr>Arial</vt:lpstr>
      <vt:lpstr>Calibri</vt:lpstr>
      <vt:lpstr>Calibri Light</vt:lpstr>
      <vt:lpstr>IBM Plex Sans</vt:lpstr>
      <vt:lpstr>IBM Plex Sans Medium</vt:lpstr>
      <vt:lpstr>IBM Plex Sans SemiBold</vt:lpstr>
      <vt:lpstr>Roboto</vt:lpstr>
      <vt:lpstr>Roboto Regular</vt:lpstr>
      <vt:lpstr>PASSSummit2021</vt:lpstr>
      <vt:lpstr>To Hyperscale or not to Hyperscale, that's the question</vt:lpstr>
      <vt:lpstr>To Hyperscale or not to Hyperscale</vt:lpstr>
      <vt:lpstr>Reitse</vt:lpstr>
      <vt:lpstr>Hyperscale, general design</vt:lpstr>
      <vt:lpstr>Hyperscale!</vt:lpstr>
      <vt:lpstr>Hyperscale?</vt:lpstr>
      <vt:lpstr>Check your restore</vt:lpstr>
      <vt:lpstr>Hyperscale bug</vt:lpstr>
      <vt:lpstr>Hyperscale bug</vt:lpstr>
      <vt:lpstr>Hyperscale bug</vt:lpstr>
      <vt:lpstr>PowerPoint-presentatie</vt:lpstr>
      <vt:lpstr>To Hyperscale or not to Hyperscale, that’s the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Hyperscale or not to Hyperscale, that's the question</dc:title>
  <dc:creator>ESKENS Reitse</dc:creator>
  <cp:lastModifiedBy>ESKENS Reitse</cp:lastModifiedBy>
  <cp:revision>14</cp:revision>
  <dcterms:created xsi:type="dcterms:W3CDTF">2021-09-30T12:38:57Z</dcterms:created>
  <dcterms:modified xsi:type="dcterms:W3CDTF">2021-10-21T12:01:50Z</dcterms:modified>
</cp:coreProperties>
</file>